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70" r:id="rId14"/>
    <p:sldId id="271" r:id="rId15"/>
    <p:sldId id="287" r:id="rId16"/>
    <p:sldId id="273" r:id="rId17"/>
    <p:sldId id="274" r:id="rId18"/>
    <p:sldId id="275" r:id="rId19"/>
    <p:sldId id="276" r:id="rId20"/>
    <p:sldId id="277" r:id="rId21"/>
    <p:sldId id="278" r:id="rId22"/>
    <p:sldId id="282" r:id="rId23"/>
    <p:sldId id="283" r:id="rId24"/>
    <p:sldId id="285" r:id="rId25"/>
    <p:sldId id="286"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15:clr>
            <a:srgbClr val="A4A3A4"/>
          </p15:clr>
        </p15:guide>
        <p15:guide id="2" pos="2616">
          <p15:clr>
            <a:srgbClr val="A4A3A4"/>
          </p15:clr>
        </p15:guide>
        <p15:guide id="3">
          <p15:clr>
            <a:srgbClr val="A4A3A4"/>
          </p15:clr>
        </p15:guide>
        <p15:guide id="4" pos="888">
          <p15:clr>
            <a:srgbClr val="A4A3A4"/>
          </p15:clr>
        </p15:guide>
        <p15:guide id="5" pos="3264">
          <p15:clr>
            <a:srgbClr val="A4A3A4"/>
          </p15:clr>
        </p15:guide>
        <p15:guide id="6" pos="5760">
          <p15:clr>
            <a:srgbClr val="A4A3A4"/>
          </p15:clr>
        </p15:guide>
        <p15:guide id="7" orient="horz" pos="3180">
          <p15:clr>
            <a:srgbClr val="A4A3A4"/>
          </p15:clr>
        </p15:guide>
        <p15:guide id="8" orient="horz" pos="660">
          <p15:clr>
            <a:srgbClr val="A4A3A4"/>
          </p15:clr>
        </p15:guide>
        <p15:guide id="9" orient="horz" pos="3060">
          <p15:clr>
            <a:srgbClr val="A4A3A4"/>
          </p15:clr>
        </p15:guide>
      </p15:sldGuideLst>
    </p:ext>
    <p:ext uri="{2D200454-40CA-4A62-9FC3-DE9A4176ACB9}">
      <p15:notesGuideLst xmlns:p15="http://schemas.microsoft.com/office/powerpoint/2012/main">
        <p15:guide id="1" orient="horz" pos="1932">
          <p15:clr>
            <a:srgbClr val="A4A3A4"/>
          </p15:clr>
        </p15:guide>
        <p15:guide id="2" pos="2160">
          <p15:clr>
            <a:srgbClr val="A4A3A4"/>
          </p15:clr>
        </p15:guide>
        <p15:guide id="3" orient="horz" pos="27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66"/>
    <p:restoredTop sz="91129" autoAdjust="0"/>
  </p:normalViewPr>
  <p:slideViewPr>
    <p:cSldViewPr snapToGrid="0">
      <p:cViewPr>
        <p:scale>
          <a:sx n="98" d="100"/>
          <a:sy n="98" d="100"/>
        </p:scale>
        <p:origin x="-56" y="-584"/>
      </p:cViewPr>
      <p:guideLst>
        <p:guide orient="horz"/>
        <p:guide pos="2616"/>
        <p:guide/>
        <p:guide pos="888"/>
        <p:guide pos="3264"/>
        <p:guide pos="5760"/>
        <p:guide orient="horz" pos="3180"/>
        <p:guide orient="horz" pos="660"/>
        <p:guide orient="horz" pos="306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1932"/>
        <p:guide pos="2160"/>
        <p:guide orient="horz" pos="276"/>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08364" y="458788"/>
            <a:ext cx="4634345" cy="2606819"/>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457200" y="3297381"/>
            <a:ext cx="5985164" cy="538783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990158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 Id="rId3" Type="http://schemas.openxmlformats.org/officeDocument/2006/relationships/hyperlink" Target="https://www.hcpss.org/2020-2021/"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a:spLocks noGrp="1" noRot="1" noChangeAspect="1"/>
          </p:cNvSpPr>
          <p:nvPr>
            <p:ph type="sldImg" idx="2"/>
          </p:nvPr>
        </p:nvSpPr>
        <p:spPr>
          <a:xfrm>
            <a:off x="1108075" y="458788"/>
            <a:ext cx="4633913" cy="2606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1:notes"/>
          <p:cNvSpPr txBox="1">
            <a:spLocks noGrp="1"/>
          </p:cNvSpPr>
          <p:nvPr>
            <p:ph type="body" idx="1"/>
          </p:nvPr>
        </p:nvSpPr>
        <p:spPr>
          <a:xfrm>
            <a:off x="457200" y="3297381"/>
            <a:ext cx="5985164" cy="538783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Cover slide [insert school name]</a:t>
            </a:r>
            <a:endParaRPr/>
          </a:p>
        </p:txBody>
      </p:sp>
      <p:sp>
        <p:nvSpPr>
          <p:cNvPr id="93" name="Google Shape;9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0:notes"/>
          <p:cNvSpPr>
            <a:spLocks noGrp="1" noRot="1" noChangeAspect="1"/>
          </p:cNvSpPr>
          <p:nvPr>
            <p:ph type="sldImg" idx="2"/>
          </p:nvPr>
        </p:nvSpPr>
        <p:spPr>
          <a:xfrm>
            <a:off x="1092200" y="438150"/>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0:notes"/>
          <p:cNvSpPr txBox="1">
            <a:spLocks noGrp="1"/>
          </p:cNvSpPr>
          <p:nvPr>
            <p:ph type="body" idx="1"/>
          </p:nvPr>
        </p:nvSpPr>
        <p:spPr>
          <a:xfrm>
            <a:off x="457200" y="3297381"/>
            <a:ext cx="5985164" cy="538783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a:t>
            </a:r>
            <a:r>
              <a:rPr lang="en-US" b="1"/>
              <a:t>Family File </a:t>
            </a:r>
            <a:r>
              <a:rPr lang="en-US"/>
              <a:t>on HCPSS Connect provides important information about your student. All information is confidential.</a:t>
            </a:r>
            <a:endParaRPr/>
          </a:p>
          <a:p>
            <a:pPr marL="0" lvl="0" indent="0" algn="l" rtl="0">
              <a:spcBef>
                <a:spcPts val="0"/>
              </a:spcBef>
              <a:spcAft>
                <a:spcPts val="0"/>
              </a:spcAft>
              <a:buNone/>
            </a:pPr>
            <a:endParaRPr/>
          </a:p>
          <a:p>
            <a:pPr marL="0" lvl="0" indent="0" algn="l" rtl="0">
              <a:spcBef>
                <a:spcPts val="0"/>
              </a:spcBef>
              <a:spcAft>
                <a:spcPts val="0"/>
              </a:spcAft>
              <a:buNone/>
            </a:pPr>
            <a:r>
              <a:rPr lang="en-US"/>
              <a:t>It is important that parents update the Family File </a:t>
            </a:r>
            <a:r>
              <a:rPr lang="en-US" u="sng"/>
              <a:t>each year</a:t>
            </a:r>
            <a:r>
              <a:rPr lang="en-US"/>
              <a:t> with current data about your student including:</a:t>
            </a:r>
            <a:endParaRPr/>
          </a:p>
          <a:p>
            <a:pPr marL="171450" lvl="0" indent="-171450" algn="l" rtl="0">
              <a:spcBef>
                <a:spcPts val="0"/>
              </a:spcBef>
              <a:spcAft>
                <a:spcPts val="0"/>
              </a:spcAft>
              <a:buClr>
                <a:schemeClr val="dk1"/>
              </a:buClr>
              <a:buSzPts val="1400"/>
              <a:buFont typeface="Arial"/>
              <a:buChar char="•"/>
            </a:pPr>
            <a:r>
              <a:rPr lang="en-US"/>
              <a:t>Parent emails and phone numbers</a:t>
            </a:r>
            <a:endParaRPr/>
          </a:p>
          <a:p>
            <a:pPr marL="171450" lvl="0" indent="-171450" algn="l" rtl="0">
              <a:spcBef>
                <a:spcPts val="0"/>
              </a:spcBef>
              <a:spcAft>
                <a:spcPts val="0"/>
              </a:spcAft>
              <a:buClr>
                <a:schemeClr val="dk1"/>
              </a:buClr>
              <a:buSzPts val="1400"/>
              <a:buFont typeface="Arial"/>
              <a:buChar char="•"/>
            </a:pPr>
            <a:r>
              <a:rPr lang="en-US"/>
              <a:t>Student medical contact data</a:t>
            </a:r>
            <a:endParaRPr/>
          </a:p>
          <a:p>
            <a:pPr marL="171450" lvl="0" indent="-171450" algn="l" rtl="0">
              <a:spcBef>
                <a:spcPts val="0"/>
              </a:spcBef>
              <a:spcAft>
                <a:spcPts val="0"/>
              </a:spcAft>
              <a:buClr>
                <a:schemeClr val="dk1"/>
              </a:buClr>
              <a:buSzPts val="1400"/>
              <a:buFont typeface="Arial"/>
              <a:buChar char="•"/>
            </a:pPr>
            <a:r>
              <a:rPr lang="en-US"/>
              <a:t>After-school transportation options</a:t>
            </a:r>
            <a:endParaRPr/>
          </a:p>
          <a:p>
            <a:pPr marL="171450" lvl="0" indent="-171450" algn="l" rtl="0">
              <a:spcBef>
                <a:spcPts val="0"/>
              </a:spcBef>
              <a:spcAft>
                <a:spcPts val="0"/>
              </a:spcAft>
              <a:buClr>
                <a:schemeClr val="dk1"/>
              </a:buClr>
              <a:buSzPts val="1400"/>
              <a:buFont typeface="Arial"/>
              <a:buChar char="•"/>
            </a:pPr>
            <a:r>
              <a:rPr lang="en-US"/>
              <a:t>Data privacy options</a:t>
            </a:r>
            <a:endParaRPr/>
          </a:p>
          <a:p>
            <a:pPr marL="171450" lvl="0" indent="-171450" algn="l" rtl="0">
              <a:spcBef>
                <a:spcPts val="0"/>
              </a:spcBef>
              <a:spcAft>
                <a:spcPts val="0"/>
              </a:spcAft>
              <a:buSzPts val="1400"/>
              <a:buChar char="•"/>
            </a:pPr>
            <a:r>
              <a:rPr lang="en-US"/>
              <a:t>Links to the application for the Free and Reduced Meals program</a:t>
            </a:r>
            <a:endParaRPr/>
          </a:p>
          <a:p>
            <a:pPr marL="0" lvl="0" indent="0" algn="l" rtl="0">
              <a:spcBef>
                <a:spcPts val="0"/>
              </a:spcBef>
              <a:spcAft>
                <a:spcPts val="0"/>
              </a:spcAft>
              <a:buNone/>
            </a:pPr>
            <a:endParaRPr/>
          </a:p>
          <a:p>
            <a:pPr marL="0" lvl="0" indent="0" algn="l" rtl="0">
              <a:spcBef>
                <a:spcPts val="0"/>
              </a:spcBef>
              <a:spcAft>
                <a:spcPts val="0"/>
              </a:spcAft>
              <a:buNone/>
            </a:pPr>
            <a:r>
              <a:rPr lang="en-US"/>
              <a:t>Log into HCPSS Connect and click the </a:t>
            </a:r>
            <a:r>
              <a:rPr lang="en-US" b="1"/>
              <a:t>My Account</a:t>
            </a:r>
            <a:r>
              <a:rPr lang="en-US"/>
              <a:t> tab.  Save your changes by clicking the </a:t>
            </a:r>
            <a:r>
              <a:rPr lang="en-US" b="1"/>
              <a:t>Update Account</a:t>
            </a:r>
            <a:r>
              <a:rPr lang="en-US"/>
              <a:t> button.</a:t>
            </a:r>
            <a:endParaRPr/>
          </a:p>
          <a:p>
            <a:pPr marL="0" lvl="0" indent="0" algn="l" rtl="0">
              <a:spcBef>
                <a:spcPts val="0"/>
              </a:spcBef>
              <a:spcAft>
                <a:spcPts val="0"/>
              </a:spcAft>
              <a:buNone/>
            </a:pPr>
            <a:endParaRPr/>
          </a:p>
          <a:p>
            <a:pPr marL="0" lvl="0" indent="0" algn="l" rtl="0">
              <a:spcBef>
                <a:spcPts val="0"/>
              </a:spcBef>
              <a:spcAft>
                <a:spcPts val="0"/>
              </a:spcAft>
              <a:buNone/>
            </a:pPr>
            <a:r>
              <a:rPr lang="en-US"/>
              <a:t>Parents can make changes in the Family File at </a:t>
            </a:r>
            <a:r>
              <a:rPr lang="en-US" b="1"/>
              <a:t>any time during the year.</a:t>
            </a:r>
            <a:r>
              <a:rPr lang="en-US"/>
              <a:t> </a:t>
            </a:r>
            <a:endParaRPr/>
          </a:p>
          <a:p>
            <a:pPr marL="0" lvl="0" indent="0" algn="l" rtl="0">
              <a:spcBef>
                <a:spcPts val="0"/>
              </a:spcBef>
              <a:spcAft>
                <a:spcPts val="0"/>
              </a:spcAft>
              <a:buNone/>
            </a:pPr>
            <a:endParaRPr/>
          </a:p>
          <a:p>
            <a:pPr marL="0" lvl="0" indent="0" algn="l" rtl="0">
              <a:spcBef>
                <a:spcPts val="0"/>
              </a:spcBef>
              <a:spcAft>
                <a:spcPts val="0"/>
              </a:spcAft>
              <a:buNone/>
            </a:pPr>
            <a:r>
              <a:rPr lang="en-US"/>
              <a:t>Parents without online access can provide this information through a paper “Emergency Procedure and Confidential Student Information” form. Contact the school office for a copy of this form.</a:t>
            </a:r>
            <a:endParaRPr/>
          </a:p>
          <a:p>
            <a:pPr marL="0" lvl="0" indent="0" algn="l" rtl="0">
              <a:lnSpc>
                <a:spcPct val="150000"/>
              </a:lnSpc>
              <a:spcBef>
                <a:spcPts val="0"/>
              </a:spcBef>
              <a:spcAft>
                <a:spcPts val="0"/>
              </a:spcAft>
              <a:buClr>
                <a:schemeClr val="dk1"/>
              </a:buClr>
              <a:buSzPts val="1400"/>
              <a:buFont typeface="Calibri"/>
              <a:buNone/>
            </a:pPr>
            <a:endParaRPr/>
          </a:p>
          <a:p>
            <a:pPr marL="0" lvl="0" indent="0" algn="l" rtl="0">
              <a:spcBef>
                <a:spcPts val="0"/>
              </a:spcBef>
              <a:spcAft>
                <a:spcPts val="0"/>
              </a:spcAft>
              <a:buNone/>
            </a:pPr>
            <a:r>
              <a:rPr lang="en-US" b="1"/>
              <a:t>Athletic participation forms </a:t>
            </a:r>
            <a:r>
              <a:rPr lang="en-US"/>
              <a:t>can be completed online in Synergy.</a:t>
            </a:r>
            <a:endParaRPr/>
          </a:p>
          <a:p>
            <a:pPr marL="0" lvl="0" indent="0" algn="l" rtl="0">
              <a:spcBef>
                <a:spcPts val="0"/>
              </a:spcBef>
              <a:spcAft>
                <a:spcPts val="0"/>
              </a:spcAft>
              <a:buNone/>
            </a:pPr>
            <a:endParaRPr/>
          </a:p>
        </p:txBody>
      </p:sp>
      <p:sp>
        <p:nvSpPr>
          <p:cNvPr id="204" name="Google Shape;20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1:notes"/>
          <p:cNvSpPr>
            <a:spLocks noGrp="1" noRot="1" noChangeAspect="1"/>
          </p:cNvSpPr>
          <p:nvPr>
            <p:ph type="sldImg" idx="2"/>
          </p:nvPr>
        </p:nvSpPr>
        <p:spPr>
          <a:xfrm>
            <a:off x="1092200" y="438150"/>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1:notes"/>
          <p:cNvSpPr txBox="1">
            <a:spLocks noGrp="1"/>
          </p:cNvSpPr>
          <p:nvPr>
            <p:ph type="body" idx="1"/>
          </p:nvPr>
        </p:nvSpPr>
        <p:spPr>
          <a:xfrm>
            <a:off x="457200" y="3297381"/>
            <a:ext cx="5985164" cy="5387831"/>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400"/>
              <a:buFont typeface="Calibri"/>
              <a:buNone/>
            </a:pPr>
            <a:r>
              <a:rPr lang="en-US"/>
              <a:t>Parents will continue to use the same login credentials as in prior years.</a:t>
            </a:r>
            <a:endParaRPr/>
          </a:p>
          <a:p>
            <a:pPr marL="0" lvl="0" indent="0" algn="l" rtl="0">
              <a:lnSpc>
                <a:spcPct val="150000"/>
              </a:lnSpc>
              <a:spcBef>
                <a:spcPts val="0"/>
              </a:spcBef>
              <a:spcAft>
                <a:spcPts val="0"/>
              </a:spcAft>
              <a:buClr>
                <a:schemeClr val="dk1"/>
              </a:buClr>
              <a:buSzPts val="1400"/>
              <a:buFont typeface="Calibri"/>
              <a:buNone/>
            </a:pPr>
            <a:r>
              <a:rPr lang="en-US"/>
              <a:t>Parents of students new to HCPSS will receive their login information via US Mail.</a:t>
            </a:r>
            <a:endParaRPr/>
          </a:p>
          <a:p>
            <a:pPr marL="171450" lvl="0" indent="-171450" algn="l" rtl="0">
              <a:lnSpc>
                <a:spcPct val="150000"/>
              </a:lnSpc>
              <a:spcBef>
                <a:spcPts val="0"/>
              </a:spcBef>
              <a:spcAft>
                <a:spcPts val="0"/>
              </a:spcAft>
              <a:buClr>
                <a:schemeClr val="dk1"/>
              </a:buClr>
              <a:buSzPts val="1400"/>
              <a:buFont typeface="Arial"/>
              <a:buChar char="•"/>
            </a:pPr>
            <a:r>
              <a:rPr lang="en-US"/>
              <a:t>For help with your login or password: call the School Office</a:t>
            </a:r>
            <a:endParaRPr/>
          </a:p>
          <a:p>
            <a:pPr marL="171450" lvl="0" indent="-171450" algn="l" rtl="0">
              <a:lnSpc>
                <a:spcPct val="150000"/>
              </a:lnSpc>
              <a:spcBef>
                <a:spcPts val="0"/>
              </a:spcBef>
              <a:spcAft>
                <a:spcPts val="0"/>
              </a:spcAft>
              <a:buClr>
                <a:schemeClr val="dk1"/>
              </a:buClr>
              <a:buSzPts val="1400"/>
              <a:buFont typeface="Arial"/>
              <a:buChar char="•"/>
            </a:pPr>
            <a:r>
              <a:rPr lang="en-US"/>
              <a:t>For help in using Canvas, Synergy, or the Family File, see the many guides and resources on the HCPSS Connect homepage (www.hcpss.org/connect), or contact the school office.</a:t>
            </a:r>
            <a:endParaRPr/>
          </a:p>
          <a:p>
            <a:pPr marL="0" lvl="0" indent="0" algn="l" rtl="0">
              <a:lnSpc>
                <a:spcPct val="150000"/>
              </a:lnSpc>
              <a:spcBef>
                <a:spcPts val="0"/>
              </a:spcBef>
              <a:spcAft>
                <a:spcPts val="0"/>
              </a:spcAft>
              <a:buClr>
                <a:schemeClr val="dk1"/>
              </a:buClr>
              <a:buSzPts val="1400"/>
              <a:buFont typeface="Calibri"/>
              <a:buNone/>
            </a:pPr>
            <a:endParaRPr/>
          </a:p>
          <a:p>
            <a:pPr marL="0" lvl="0" indent="0" algn="l" rtl="0">
              <a:lnSpc>
                <a:spcPct val="150000"/>
              </a:lnSpc>
              <a:spcBef>
                <a:spcPts val="0"/>
              </a:spcBef>
              <a:spcAft>
                <a:spcPts val="0"/>
              </a:spcAft>
              <a:buClr>
                <a:schemeClr val="dk1"/>
              </a:buClr>
              <a:buSzPts val="1400"/>
              <a:buFont typeface="Calibri"/>
              <a:buNone/>
            </a:pPr>
            <a:endParaRPr/>
          </a:p>
          <a:p>
            <a:pPr marL="0" lvl="0" indent="0" algn="l" rtl="0">
              <a:lnSpc>
                <a:spcPct val="150000"/>
              </a:lnSpc>
              <a:spcBef>
                <a:spcPts val="0"/>
              </a:spcBef>
              <a:spcAft>
                <a:spcPts val="0"/>
              </a:spcAft>
              <a:buNone/>
            </a:pPr>
            <a:endParaRPr/>
          </a:p>
          <a:p>
            <a:pPr marL="0" lvl="0" indent="0" algn="l" rtl="0">
              <a:spcBef>
                <a:spcPts val="0"/>
              </a:spcBef>
              <a:spcAft>
                <a:spcPts val="0"/>
              </a:spcAft>
              <a:buNone/>
            </a:pPr>
            <a:endParaRPr/>
          </a:p>
        </p:txBody>
      </p:sp>
      <p:sp>
        <p:nvSpPr>
          <p:cNvPr id="216" name="Google Shape;21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2:notes"/>
          <p:cNvSpPr>
            <a:spLocks noGrp="1" noRot="1" noChangeAspect="1"/>
          </p:cNvSpPr>
          <p:nvPr>
            <p:ph type="sldImg" idx="2"/>
          </p:nvPr>
        </p:nvSpPr>
        <p:spPr>
          <a:xfrm>
            <a:off x="1522413" y="327025"/>
            <a:ext cx="3813175" cy="214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2:notes"/>
          <p:cNvSpPr txBox="1">
            <a:spLocks noGrp="1"/>
          </p:cNvSpPr>
          <p:nvPr>
            <p:ph type="body" idx="1"/>
          </p:nvPr>
        </p:nvSpPr>
        <p:spPr>
          <a:xfrm>
            <a:off x="374073" y="2729345"/>
            <a:ext cx="6276109" cy="595586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300"/>
              <a:buFont typeface="Calibri"/>
              <a:buNone/>
            </a:pPr>
            <a:r>
              <a:rPr lang="en-US" sz="1300" b="1" i="0" u="none" strike="noStrike">
                <a:solidFill>
                  <a:schemeClr val="dk1"/>
                </a:solidFill>
              </a:rPr>
              <a:t>Canvas </a:t>
            </a:r>
            <a:r>
              <a:rPr lang="en-US" sz="1300" b="0" i="0" u="none" strike="noStrike">
                <a:solidFill>
                  <a:schemeClr val="dk1"/>
                </a:solidFill>
              </a:rPr>
              <a:t>is HCPSS’ Learning Management System. In elementary school, </a:t>
            </a:r>
            <a:r>
              <a:rPr lang="en-US" sz="1300" b="1" i="0" u="none" strike="noStrike">
                <a:solidFill>
                  <a:schemeClr val="dk1"/>
                </a:solidFill>
              </a:rPr>
              <a:t>teachers</a:t>
            </a:r>
            <a:r>
              <a:rPr lang="en-US" sz="1300" b="0" i="0" u="none" strike="noStrike">
                <a:solidFill>
                  <a:schemeClr val="dk1"/>
                </a:solidFill>
              </a:rPr>
              <a:t> primarily use Canvas to share general course information and resources, send out announcements, and share calendar events. Your child’s classroom teacher may publish their individual ELA or Math courses, or they may work as a grade-level team and share information from the grade-level page. In upper-elementary grades, your child’s teacher may use more of Canvas’s other tools, such as online discussion boards, quizzes, and digital assignment submissions. </a:t>
            </a:r>
            <a:endParaRPr sz="1300" b="0" i="0" u="none" strike="noStrike">
              <a:solidFill>
                <a:schemeClr val="dk1"/>
              </a:solidFill>
            </a:endParaRPr>
          </a:p>
          <a:p>
            <a:pPr marL="0" lvl="0" indent="0" algn="l" rtl="0">
              <a:spcBef>
                <a:spcPts val="0"/>
              </a:spcBef>
              <a:spcAft>
                <a:spcPts val="0"/>
              </a:spcAft>
              <a:buClr>
                <a:schemeClr val="dk1"/>
              </a:buClr>
              <a:buSzPts val="1300"/>
              <a:buFont typeface="Calibri"/>
              <a:buNone/>
            </a:pPr>
            <a:endParaRPr sz="1300" b="1" i="0" u="none" strike="noStrike">
              <a:solidFill>
                <a:schemeClr val="dk1"/>
              </a:solidFill>
            </a:endParaRPr>
          </a:p>
          <a:p>
            <a:pPr marL="0" lvl="0" indent="0" algn="l" rtl="0">
              <a:spcBef>
                <a:spcPts val="0"/>
              </a:spcBef>
              <a:spcAft>
                <a:spcPts val="0"/>
              </a:spcAft>
              <a:buClr>
                <a:schemeClr val="dk1"/>
              </a:buClr>
              <a:buSzPts val="1300"/>
              <a:buFont typeface="Calibri"/>
              <a:buNone/>
            </a:pPr>
            <a:r>
              <a:rPr lang="en-US" sz="1300" b="1" i="0" u="none" strike="noStrike">
                <a:solidFill>
                  <a:schemeClr val="dk1"/>
                </a:solidFill>
              </a:rPr>
              <a:t>CANVAS EXPECTATIONS for teachers:</a:t>
            </a:r>
            <a:endParaRPr sz="1300" b="0"/>
          </a:p>
          <a:p>
            <a:pPr marL="0" lvl="0" indent="0" algn="l" rtl="0">
              <a:spcBef>
                <a:spcPts val="0"/>
              </a:spcBef>
              <a:spcAft>
                <a:spcPts val="0"/>
              </a:spcAft>
              <a:buClr>
                <a:schemeClr val="dk1"/>
              </a:buClr>
              <a:buSzPts val="1300"/>
              <a:buFont typeface="Calibri"/>
              <a:buNone/>
            </a:pPr>
            <a:r>
              <a:rPr lang="en-US" sz="1300" b="0"/>
              <a:t>Each Canvas course will have the following:</a:t>
            </a:r>
            <a:endParaRPr sz="1300" b="0"/>
          </a:p>
          <a:p>
            <a:pPr marL="171450" lvl="0" indent="-171450" algn="l" rtl="0">
              <a:spcBef>
                <a:spcPts val="0"/>
              </a:spcBef>
              <a:spcAft>
                <a:spcPts val="0"/>
              </a:spcAft>
              <a:buClr>
                <a:schemeClr val="dk1"/>
              </a:buClr>
              <a:buSzPts val="1400"/>
              <a:buFont typeface="Arial"/>
              <a:buChar char="•"/>
            </a:pPr>
            <a:r>
              <a:rPr lang="en-US" sz="1300" b="1" i="0" u="none" strike="noStrike">
                <a:solidFill>
                  <a:schemeClr val="dk1"/>
                </a:solidFill>
              </a:rPr>
              <a:t>Course homepage </a:t>
            </a:r>
            <a:endParaRPr sz="1300"/>
          </a:p>
          <a:p>
            <a:pPr marL="628650" marR="0" lvl="1" indent="-171450" algn="l" rtl="0">
              <a:lnSpc>
                <a:spcPct val="100000"/>
              </a:lnSpc>
              <a:spcBef>
                <a:spcPts val="0"/>
              </a:spcBef>
              <a:spcAft>
                <a:spcPts val="0"/>
              </a:spcAft>
              <a:buClr>
                <a:schemeClr val="dk1"/>
              </a:buClr>
              <a:buSzPts val="1400"/>
              <a:buFont typeface="Arial"/>
              <a:buChar char="•"/>
            </a:pPr>
            <a:r>
              <a:rPr lang="en-US" sz="1300" b="1" i="0" u="none" strike="noStrike">
                <a:solidFill>
                  <a:schemeClr val="dk1"/>
                </a:solidFill>
              </a:rPr>
              <a:t>Overview - </a:t>
            </a:r>
            <a:r>
              <a:rPr lang="en-US" sz="1300" b="0" i="0" u="none" strike="noStrike">
                <a:solidFill>
                  <a:schemeClr val="dk1"/>
                </a:solidFill>
              </a:rPr>
              <a:t>Information about the course and teacher or about the grade-level team</a:t>
            </a:r>
            <a:endParaRPr sz="1300" b="0"/>
          </a:p>
          <a:p>
            <a:pPr marL="628650" lvl="1" indent="-171450" algn="l" rtl="0">
              <a:spcBef>
                <a:spcPts val="0"/>
              </a:spcBef>
              <a:spcAft>
                <a:spcPts val="0"/>
              </a:spcAft>
              <a:buClr>
                <a:schemeClr val="dk1"/>
              </a:buClr>
              <a:buSzPts val="1400"/>
              <a:buFont typeface="Arial"/>
              <a:buChar char="•"/>
            </a:pPr>
            <a:r>
              <a:rPr lang="en-US" sz="1300" b="1" i="0" u="none" strike="noStrike">
                <a:solidFill>
                  <a:schemeClr val="dk1"/>
                </a:solidFill>
              </a:rPr>
              <a:t>Student privacy information </a:t>
            </a:r>
            <a:r>
              <a:rPr lang="en-US" sz="1300" b="0" i="0" u="none" strike="noStrike">
                <a:solidFill>
                  <a:schemeClr val="dk1"/>
                </a:solidFill>
              </a:rPr>
              <a:t>- Information on homepage or grade level page regarding teachers’ use of recording devices and digital tools for school-related activities</a:t>
            </a:r>
            <a:endParaRPr sz="1300"/>
          </a:p>
          <a:p>
            <a:pPr marL="628650" lvl="1" indent="-171450" algn="l" rtl="0">
              <a:spcBef>
                <a:spcPts val="0"/>
              </a:spcBef>
              <a:spcAft>
                <a:spcPts val="0"/>
              </a:spcAft>
              <a:buClr>
                <a:schemeClr val="dk1"/>
              </a:buClr>
              <a:buSzPts val="1400"/>
              <a:buFont typeface="Arial"/>
              <a:buChar char="•"/>
            </a:pPr>
            <a:r>
              <a:rPr lang="en-US" sz="1300" b="1" i="0" u="none" strike="noStrike">
                <a:solidFill>
                  <a:schemeClr val="dk1"/>
                </a:solidFill>
              </a:rPr>
              <a:t>Resources </a:t>
            </a:r>
            <a:r>
              <a:rPr lang="en-US" sz="1300" b="0" i="0" u="none" strike="noStrike">
                <a:solidFill>
                  <a:schemeClr val="dk1"/>
                </a:solidFill>
              </a:rPr>
              <a:t>- Links to instructional tools or resources for families</a:t>
            </a:r>
            <a:endParaRPr sz="1300"/>
          </a:p>
          <a:p>
            <a:pPr marL="171450" lvl="0" indent="-171450" algn="l" rtl="0">
              <a:spcBef>
                <a:spcPts val="0"/>
              </a:spcBef>
              <a:spcAft>
                <a:spcPts val="0"/>
              </a:spcAft>
              <a:buClr>
                <a:schemeClr val="dk1"/>
              </a:buClr>
              <a:buSzPts val="1400"/>
              <a:buFont typeface="Arial"/>
              <a:buChar char="•"/>
            </a:pPr>
            <a:r>
              <a:rPr lang="en-US" sz="1300" b="1" i="0" u="none" strike="noStrike">
                <a:solidFill>
                  <a:schemeClr val="dk1"/>
                </a:solidFill>
              </a:rPr>
              <a:t>Calendar dates </a:t>
            </a:r>
            <a:r>
              <a:rPr lang="en-US" sz="1300" b="0" i="0" u="none" strike="noStrike">
                <a:solidFill>
                  <a:schemeClr val="dk1"/>
                </a:solidFill>
              </a:rPr>
              <a:t>- Share class/grade specific dates and events with families and students using the Canvas calendar</a:t>
            </a:r>
            <a:endParaRPr sz="1300"/>
          </a:p>
          <a:p>
            <a:pPr marL="171450" lvl="0" indent="-171450" algn="l" rtl="0">
              <a:spcBef>
                <a:spcPts val="0"/>
              </a:spcBef>
              <a:spcAft>
                <a:spcPts val="0"/>
              </a:spcAft>
              <a:buClr>
                <a:schemeClr val="dk1"/>
              </a:buClr>
              <a:buSzPts val="1400"/>
              <a:buFont typeface="Arial"/>
              <a:buChar char="•"/>
            </a:pPr>
            <a:r>
              <a:rPr lang="en-US" sz="1300" b="1" i="0" u="none" strike="noStrike">
                <a:solidFill>
                  <a:schemeClr val="dk1"/>
                </a:solidFill>
              </a:rPr>
              <a:t>Announcements</a:t>
            </a:r>
            <a:r>
              <a:rPr lang="en-US" sz="1300" b="0" i="0" u="none" strike="noStrike">
                <a:solidFill>
                  <a:schemeClr val="dk1"/>
                </a:solidFill>
              </a:rPr>
              <a:t> – Teachers will communicate timely information with students and families using announcements either through the teacher course or grade level course. By default, announcements will be sent to parent’s primary email in Family File</a:t>
            </a:r>
            <a:endParaRPr sz="1300"/>
          </a:p>
          <a:p>
            <a:pPr marL="0" lvl="0" indent="0" algn="l" rtl="0">
              <a:spcBef>
                <a:spcPts val="0"/>
              </a:spcBef>
              <a:spcAft>
                <a:spcPts val="0"/>
              </a:spcAft>
              <a:buClr>
                <a:schemeClr val="dk1"/>
              </a:buClr>
              <a:buSzPts val="1300"/>
              <a:buFont typeface="Calibri"/>
              <a:buNone/>
            </a:pPr>
            <a:endParaRPr sz="1300" b="0" i="0" u="none" strike="noStrike">
              <a:solidFill>
                <a:schemeClr val="dk1"/>
              </a:solidFill>
            </a:endParaRPr>
          </a:p>
          <a:p>
            <a:pPr marL="0" lvl="0" indent="0" algn="l" rtl="0">
              <a:spcBef>
                <a:spcPts val="0"/>
              </a:spcBef>
              <a:spcAft>
                <a:spcPts val="0"/>
              </a:spcAft>
              <a:buClr>
                <a:schemeClr val="dk1"/>
              </a:buClr>
              <a:buSzPts val="1400"/>
              <a:buFont typeface="Arial"/>
              <a:buNone/>
            </a:pPr>
            <a:r>
              <a:rPr lang="en-US" sz="1300" b="0" i="0" u="none" strike="noStrike">
                <a:solidFill>
                  <a:schemeClr val="dk1"/>
                </a:solidFill>
              </a:rPr>
              <a:t>In addition, teachers will help students develop their Canvas and online learning skills with grade-appropriate activities.  </a:t>
            </a:r>
            <a:endParaRPr sz="1300" b="0" i="0" u="none" strike="noStrike">
              <a:solidFill>
                <a:schemeClr val="dk1"/>
              </a:solidFill>
            </a:endParaRPr>
          </a:p>
          <a:p>
            <a:pPr marL="0" lvl="0" indent="0" algn="l" rtl="0">
              <a:spcBef>
                <a:spcPts val="0"/>
              </a:spcBef>
              <a:spcAft>
                <a:spcPts val="0"/>
              </a:spcAft>
              <a:buClr>
                <a:schemeClr val="dk1"/>
              </a:buClr>
              <a:buSzPts val="1400"/>
              <a:buFont typeface="Arial"/>
              <a:buNone/>
            </a:pPr>
            <a:endParaRPr sz="1300" b="0" i="0" u="none" strike="noStrike">
              <a:solidFill>
                <a:schemeClr val="dk1"/>
              </a:solidFill>
            </a:endParaRPr>
          </a:p>
          <a:p>
            <a:pPr marL="0" lvl="0" indent="0" algn="l" rtl="0">
              <a:spcBef>
                <a:spcPts val="0"/>
              </a:spcBef>
              <a:spcAft>
                <a:spcPts val="0"/>
              </a:spcAft>
              <a:buClr>
                <a:schemeClr val="dk1"/>
              </a:buClr>
              <a:buSzPts val="1400"/>
              <a:buFont typeface="Arial"/>
              <a:buNone/>
            </a:pPr>
            <a:r>
              <a:rPr lang="en-US" sz="1300" b="0" i="0" u="none" strike="noStrike">
                <a:solidFill>
                  <a:schemeClr val="dk1"/>
                </a:solidFill>
              </a:rPr>
              <a:t>Parents can learn more about how to use Canvas by going to the Canvas Orientation course (link at the top of the Canvas homepage). There, they can learn how to navigate Canvas and change their notification preferences.</a:t>
            </a:r>
            <a:endParaRPr sz="1300" b="0"/>
          </a:p>
          <a:p>
            <a:pPr marL="0" lvl="0" indent="0" algn="l" rtl="0">
              <a:spcBef>
                <a:spcPts val="0"/>
              </a:spcBef>
              <a:spcAft>
                <a:spcPts val="0"/>
              </a:spcAft>
              <a:buClr>
                <a:schemeClr val="dk1"/>
              </a:buClr>
              <a:buSzPts val="1400"/>
              <a:buFont typeface="Arial"/>
              <a:buNone/>
            </a:pPr>
            <a:r>
              <a:rPr lang="en-US" sz="1300" b="0"/>
              <a:t/>
            </a:r>
            <a:br>
              <a:rPr lang="en-US" sz="1300" b="0"/>
            </a:br>
            <a:r>
              <a:rPr lang="en-US" sz="1300" b="0"/>
              <a:t/>
            </a:r>
            <a:br>
              <a:rPr lang="en-US" sz="1300" b="0"/>
            </a:br>
            <a:endParaRPr sz="1300"/>
          </a:p>
        </p:txBody>
      </p:sp>
      <p:sp>
        <p:nvSpPr>
          <p:cNvPr id="227" name="Google Shape;22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0:notes"/>
          <p:cNvSpPr>
            <a:spLocks noGrp="1" noRot="1" noChangeAspect="1"/>
          </p:cNvSpPr>
          <p:nvPr>
            <p:ph type="sldImg" idx="2"/>
          </p:nvPr>
        </p:nvSpPr>
        <p:spPr>
          <a:xfrm>
            <a:off x="1319213" y="498475"/>
            <a:ext cx="4219575" cy="2373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20:notes"/>
          <p:cNvSpPr txBox="1">
            <a:spLocks noGrp="1"/>
          </p:cNvSpPr>
          <p:nvPr>
            <p:ph type="body" idx="1"/>
          </p:nvPr>
        </p:nvSpPr>
        <p:spPr>
          <a:xfrm>
            <a:off x="436417" y="2978727"/>
            <a:ext cx="6089073" cy="5957455"/>
          </a:xfrm>
          <a:prstGeom prst="rect">
            <a:avLst/>
          </a:prstGeom>
          <a:noFill/>
          <a:ln>
            <a:noFill/>
          </a:ln>
        </p:spPr>
        <p:txBody>
          <a:bodyPr spcFirstLastPara="1" wrap="square" lIns="91425" tIns="45700" rIns="91425" bIns="45700" anchor="t" anchorCtr="0">
            <a:noAutofit/>
          </a:bodyPr>
          <a:lstStyle/>
          <a:p>
            <a:pPr marL="0" lvl="0" indent="0" algn="l" rtl="0">
              <a:lnSpc>
                <a:spcPct val="124285"/>
              </a:lnSpc>
              <a:spcBef>
                <a:spcPts val="0"/>
              </a:spcBef>
              <a:spcAft>
                <a:spcPts val="0"/>
              </a:spcAft>
              <a:buNone/>
            </a:pPr>
            <a:r>
              <a:rPr lang="en-US"/>
              <a:t>HCPSS offers online school menus through a website and mobile app by Nutrislice. </a:t>
            </a:r>
            <a:endParaRPr/>
          </a:p>
          <a:p>
            <a:pPr marL="0" lvl="0" indent="0" algn="l" rtl="0">
              <a:lnSpc>
                <a:spcPct val="124285"/>
              </a:lnSpc>
              <a:spcBef>
                <a:spcPts val="0"/>
              </a:spcBef>
              <a:spcAft>
                <a:spcPts val="0"/>
              </a:spcAft>
              <a:buNone/>
            </a:pPr>
            <a:endParaRPr/>
          </a:p>
          <a:p>
            <a:pPr marL="0" lvl="0" indent="0" algn="l" rtl="0">
              <a:lnSpc>
                <a:spcPct val="124285"/>
              </a:lnSpc>
              <a:spcBef>
                <a:spcPts val="0"/>
              </a:spcBef>
              <a:spcAft>
                <a:spcPts val="0"/>
              </a:spcAft>
              <a:buNone/>
            </a:pPr>
            <a:r>
              <a:rPr lang="en-US"/>
              <a:t>The interactive menus provide access to up-to-the-minute content anytime, anywhere.</a:t>
            </a:r>
            <a:endParaRPr/>
          </a:p>
          <a:p>
            <a:pPr marL="0" lvl="0" indent="0" algn="l" rtl="0">
              <a:lnSpc>
                <a:spcPct val="124285"/>
              </a:lnSpc>
              <a:spcBef>
                <a:spcPts val="0"/>
              </a:spcBef>
              <a:spcAft>
                <a:spcPts val="0"/>
              </a:spcAft>
              <a:buNone/>
            </a:pPr>
            <a:endParaRPr/>
          </a:p>
          <a:p>
            <a:pPr marL="0" lvl="0" indent="0" algn="l" rtl="0">
              <a:lnSpc>
                <a:spcPct val="124285"/>
              </a:lnSpc>
              <a:spcBef>
                <a:spcPts val="0"/>
              </a:spcBef>
              <a:spcAft>
                <a:spcPts val="0"/>
              </a:spcAft>
              <a:buNone/>
            </a:pPr>
            <a:r>
              <a:rPr lang="en-US"/>
              <a:t>The innovative school menu site features nutrition and allergen information for all Howard County school meal items, both breakfast and lunch, and includes:</a:t>
            </a:r>
            <a:endParaRPr/>
          </a:p>
          <a:p>
            <a:pPr marL="171450" lvl="0" indent="-171450" algn="l" rtl="0">
              <a:lnSpc>
                <a:spcPct val="124285"/>
              </a:lnSpc>
              <a:spcBef>
                <a:spcPts val="0"/>
              </a:spcBef>
              <a:spcAft>
                <a:spcPts val="0"/>
              </a:spcAft>
              <a:buClr>
                <a:schemeClr val="dk1"/>
              </a:buClr>
              <a:buSzPts val="1400"/>
              <a:buFont typeface="Arial"/>
              <a:buChar char="•"/>
            </a:pPr>
            <a:r>
              <a:rPr lang="en-US"/>
              <a:t>Carb counts</a:t>
            </a:r>
            <a:endParaRPr/>
          </a:p>
          <a:p>
            <a:pPr marL="171450" lvl="0" indent="-171450" algn="l" rtl="0">
              <a:lnSpc>
                <a:spcPct val="124285"/>
              </a:lnSpc>
              <a:spcBef>
                <a:spcPts val="0"/>
              </a:spcBef>
              <a:spcAft>
                <a:spcPts val="0"/>
              </a:spcAft>
              <a:buClr>
                <a:schemeClr val="dk1"/>
              </a:buClr>
              <a:buSzPts val="1400"/>
              <a:buFont typeface="Arial"/>
              <a:buChar char="•"/>
            </a:pPr>
            <a:r>
              <a:rPr lang="en-US"/>
              <a:t>Allergen filters</a:t>
            </a:r>
            <a:endParaRPr/>
          </a:p>
          <a:p>
            <a:pPr marL="171450" lvl="0" indent="-171450" algn="l" rtl="0">
              <a:lnSpc>
                <a:spcPct val="124285"/>
              </a:lnSpc>
              <a:spcBef>
                <a:spcPts val="0"/>
              </a:spcBef>
              <a:spcAft>
                <a:spcPts val="0"/>
              </a:spcAft>
              <a:buClr>
                <a:schemeClr val="dk1"/>
              </a:buClr>
              <a:buSzPts val="1400"/>
              <a:buFont typeface="Arial"/>
              <a:buChar char="•"/>
            </a:pPr>
            <a:r>
              <a:rPr lang="en-US"/>
              <a:t>Food descriptions and photos</a:t>
            </a:r>
            <a:endParaRPr/>
          </a:p>
          <a:p>
            <a:pPr marL="171450" lvl="0" indent="-171450" algn="l" rtl="0">
              <a:lnSpc>
                <a:spcPct val="124285"/>
              </a:lnSpc>
              <a:spcBef>
                <a:spcPts val="0"/>
              </a:spcBef>
              <a:spcAft>
                <a:spcPts val="0"/>
              </a:spcAft>
              <a:buClr>
                <a:schemeClr val="dk1"/>
              </a:buClr>
              <a:buSzPts val="1400"/>
              <a:buFont typeface="Arial"/>
              <a:buChar char="•"/>
            </a:pPr>
            <a:r>
              <a:rPr lang="en-US"/>
              <a:t>Menu item rating system</a:t>
            </a:r>
            <a:endParaRPr/>
          </a:p>
          <a:p>
            <a:pPr marL="171450" lvl="0" indent="-171450" algn="l" rtl="0">
              <a:lnSpc>
                <a:spcPct val="124285"/>
              </a:lnSpc>
              <a:spcBef>
                <a:spcPts val="0"/>
              </a:spcBef>
              <a:spcAft>
                <a:spcPts val="0"/>
              </a:spcAft>
              <a:buClr>
                <a:schemeClr val="dk1"/>
              </a:buClr>
              <a:buSzPts val="1400"/>
              <a:buFont typeface="Arial"/>
              <a:buChar char="•"/>
            </a:pPr>
            <a:r>
              <a:rPr lang="en-US"/>
              <a:t>Links to MySchoolBucks pre-payment options</a:t>
            </a:r>
            <a:endParaRPr/>
          </a:p>
          <a:p>
            <a:pPr marL="171450" lvl="0" indent="-171450" algn="l" rtl="0">
              <a:lnSpc>
                <a:spcPct val="124285"/>
              </a:lnSpc>
              <a:spcBef>
                <a:spcPts val="0"/>
              </a:spcBef>
              <a:spcAft>
                <a:spcPts val="0"/>
              </a:spcAft>
              <a:buClr>
                <a:schemeClr val="dk1"/>
              </a:buClr>
              <a:buSzPts val="1400"/>
              <a:buFont typeface="Arial"/>
              <a:buChar char="•"/>
            </a:pPr>
            <a:r>
              <a:rPr lang="en-US"/>
              <a:t>Monthly menu email subscription sign-up</a:t>
            </a:r>
            <a:endParaRPr/>
          </a:p>
          <a:p>
            <a:pPr marL="171450" lvl="0" indent="-171450" algn="l" rtl="0">
              <a:lnSpc>
                <a:spcPct val="124285"/>
              </a:lnSpc>
              <a:spcBef>
                <a:spcPts val="0"/>
              </a:spcBef>
              <a:spcAft>
                <a:spcPts val="0"/>
              </a:spcAft>
              <a:buClr>
                <a:schemeClr val="dk1"/>
              </a:buClr>
              <a:buSzPts val="1400"/>
              <a:buFont typeface="Arial"/>
              <a:buChar char="•"/>
            </a:pPr>
            <a:r>
              <a:rPr lang="en-US"/>
              <a:t>And more</a:t>
            </a:r>
            <a:endParaRPr/>
          </a:p>
          <a:p>
            <a:pPr marL="0" lvl="0" indent="0" algn="l" rtl="0">
              <a:lnSpc>
                <a:spcPct val="124285"/>
              </a:lnSpc>
              <a:spcBef>
                <a:spcPts val="0"/>
              </a:spcBef>
              <a:spcAft>
                <a:spcPts val="0"/>
              </a:spcAft>
              <a:buNone/>
            </a:pPr>
            <a:endParaRPr/>
          </a:p>
          <a:p>
            <a:pPr marL="0" marR="0" lvl="0" indent="0" algn="l" rtl="0">
              <a:lnSpc>
                <a:spcPct val="124285"/>
              </a:lnSpc>
              <a:spcBef>
                <a:spcPts val="0"/>
              </a:spcBef>
              <a:spcAft>
                <a:spcPts val="0"/>
              </a:spcAft>
              <a:buClr>
                <a:schemeClr val="dk1"/>
              </a:buClr>
              <a:buSzPts val="1400"/>
              <a:buFont typeface="Calibri"/>
              <a:buNone/>
            </a:pPr>
            <a:r>
              <a:rPr lang="en-US"/>
              <a:t>Menus are available in several languages: English, Spanish, Korean, Chinese, and French.</a:t>
            </a:r>
            <a:endParaRPr/>
          </a:p>
          <a:p>
            <a:pPr marL="0" lvl="0" indent="0" algn="l" rtl="0">
              <a:lnSpc>
                <a:spcPct val="124285"/>
              </a:lnSpc>
              <a:spcBef>
                <a:spcPts val="0"/>
              </a:spcBef>
              <a:spcAft>
                <a:spcPts val="0"/>
              </a:spcAft>
              <a:buNone/>
            </a:pPr>
            <a:endParaRPr/>
          </a:p>
          <a:p>
            <a:pPr marL="0" lvl="0" indent="0" algn="l" rtl="0">
              <a:lnSpc>
                <a:spcPct val="124285"/>
              </a:lnSpc>
              <a:spcBef>
                <a:spcPts val="0"/>
              </a:spcBef>
              <a:spcAft>
                <a:spcPts val="0"/>
              </a:spcAft>
              <a:buNone/>
            </a:pPr>
            <a:r>
              <a:rPr lang="en-US"/>
              <a:t>Options for using the interactive menus:</a:t>
            </a:r>
            <a:endParaRPr/>
          </a:p>
          <a:p>
            <a:pPr marL="171450" lvl="0" indent="-171450" algn="l" rtl="0">
              <a:lnSpc>
                <a:spcPct val="124285"/>
              </a:lnSpc>
              <a:spcBef>
                <a:spcPts val="0"/>
              </a:spcBef>
              <a:spcAft>
                <a:spcPts val="0"/>
              </a:spcAft>
              <a:buClr>
                <a:schemeClr val="dk1"/>
              </a:buClr>
              <a:buSzPts val="1400"/>
              <a:buFont typeface="Arial"/>
              <a:buChar char="•"/>
            </a:pPr>
            <a:r>
              <a:rPr lang="en-US"/>
              <a:t>Online: hcpss.nutrislice.com</a:t>
            </a:r>
            <a:endParaRPr/>
          </a:p>
          <a:p>
            <a:pPr marL="171450" lvl="0" indent="-171450" algn="l" rtl="0">
              <a:lnSpc>
                <a:spcPct val="124285"/>
              </a:lnSpc>
              <a:spcBef>
                <a:spcPts val="0"/>
              </a:spcBef>
              <a:spcAft>
                <a:spcPts val="0"/>
              </a:spcAft>
              <a:buClr>
                <a:schemeClr val="dk1"/>
              </a:buClr>
              <a:buSzPts val="1400"/>
              <a:buFont typeface="Arial"/>
              <a:buChar char="•"/>
            </a:pPr>
            <a:r>
              <a:rPr lang="en-US"/>
              <a:t>Download the free app, “School Lunch by Nutrislice,” in the Google Play or App stores. </a:t>
            </a:r>
            <a:endParaRPr/>
          </a:p>
          <a:p>
            <a:pPr marL="171450" lvl="0" indent="-171450" algn="l" rtl="0">
              <a:lnSpc>
                <a:spcPct val="124285"/>
              </a:lnSpc>
              <a:spcBef>
                <a:spcPts val="0"/>
              </a:spcBef>
              <a:spcAft>
                <a:spcPts val="0"/>
              </a:spcAft>
              <a:buClr>
                <a:schemeClr val="dk1"/>
              </a:buClr>
              <a:buSzPts val="1400"/>
              <a:buFont typeface="Arial"/>
              <a:buChar char="•"/>
            </a:pPr>
            <a:r>
              <a:rPr lang="en-US"/>
              <a:t>Select the “Menus” icon on the HCPSS mobile app</a:t>
            </a:r>
            <a:endParaRPr/>
          </a:p>
          <a:p>
            <a:pPr marL="0" marR="0" lvl="0" indent="0" algn="l" rtl="0">
              <a:lnSpc>
                <a:spcPct val="124285"/>
              </a:lnSpc>
              <a:spcBef>
                <a:spcPts val="0"/>
              </a:spcBef>
              <a:spcAft>
                <a:spcPts val="0"/>
              </a:spcAft>
              <a:buClr>
                <a:schemeClr val="dk1"/>
              </a:buClr>
              <a:buSzPts val="1400"/>
              <a:buFont typeface="Calibri"/>
              <a:buNone/>
            </a:pPr>
            <a:endParaRPr/>
          </a:p>
          <a:p>
            <a:pPr marL="0" lvl="0" indent="0" algn="l" rtl="0">
              <a:lnSpc>
                <a:spcPct val="124285"/>
              </a:lnSpc>
              <a:spcBef>
                <a:spcPts val="0"/>
              </a:spcBef>
              <a:spcAft>
                <a:spcPts val="0"/>
              </a:spcAft>
              <a:buNone/>
            </a:pPr>
            <a:endParaRPr/>
          </a:p>
          <a:p>
            <a:pPr marL="0" lvl="0" indent="0" algn="l" rtl="0">
              <a:spcBef>
                <a:spcPts val="0"/>
              </a:spcBef>
              <a:spcAft>
                <a:spcPts val="0"/>
              </a:spcAft>
              <a:buNone/>
            </a:pPr>
            <a:endParaRPr/>
          </a:p>
        </p:txBody>
      </p:sp>
      <p:sp>
        <p:nvSpPr>
          <p:cNvPr id="255" name="Google Shape;25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1:notes"/>
          <p:cNvSpPr>
            <a:spLocks noGrp="1" noRot="1" noChangeAspect="1"/>
          </p:cNvSpPr>
          <p:nvPr>
            <p:ph type="sldImg" idx="2"/>
          </p:nvPr>
        </p:nvSpPr>
        <p:spPr>
          <a:xfrm>
            <a:off x="1108075" y="458788"/>
            <a:ext cx="4633913" cy="2606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21:notes"/>
          <p:cNvSpPr txBox="1">
            <a:spLocks noGrp="1"/>
          </p:cNvSpPr>
          <p:nvPr>
            <p:ph type="body" idx="1"/>
          </p:nvPr>
        </p:nvSpPr>
        <p:spPr>
          <a:xfrm>
            <a:off x="346363" y="3308711"/>
            <a:ext cx="6165273" cy="56233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HCPSS participates in the National School Lunch and Breakfast Programs. </a:t>
            </a:r>
            <a:endParaRPr/>
          </a:p>
          <a:p>
            <a:pPr marL="0" lvl="0" indent="0" algn="l" rtl="0">
              <a:spcBef>
                <a:spcPts val="0"/>
              </a:spcBef>
              <a:spcAft>
                <a:spcPts val="0"/>
              </a:spcAft>
              <a:buNone/>
            </a:pPr>
            <a:endParaRPr/>
          </a:p>
          <a:p>
            <a:pPr marL="0" lvl="0" indent="0" algn="l" rtl="0">
              <a:spcBef>
                <a:spcPts val="0"/>
              </a:spcBef>
              <a:spcAft>
                <a:spcPts val="0"/>
              </a:spcAft>
              <a:buNone/>
            </a:pPr>
            <a:r>
              <a:rPr lang="en-US"/>
              <a:t>The Free and Reduced Price Meals program (FARMs) helps many families save money in many ways including </a:t>
            </a:r>
            <a:r>
              <a:rPr lang="en-US" sz="1400" b="1"/>
              <a:t>free or lower prices </a:t>
            </a:r>
            <a:r>
              <a:rPr lang="en-US" sz="1400"/>
              <a:t>for:</a:t>
            </a:r>
            <a:endParaRPr/>
          </a:p>
          <a:p>
            <a:pPr marL="971550" lvl="2" indent="-285750" algn="l" rtl="0">
              <a:spcBef>
                <a:spcPts val="600"/>
              </a:spcBef>
              <a:spcAft>
                <a:spcPts val="0"/>
              </a:spcAft>
              <a:buClr>
                <a:schemeClr val="dk1"/>
              </a:buClr>
              <a:buSzPts val="1400"/>
              <a:buFont typeface="Arial"/>
              <a:buChar char="•"/>
            </a:pPr>
            <a:r>
              <a:rPr lang="en-US" sz="1400"/>
              <a:t>School breakfast and lunch</a:t>
            </a:r>
            <a:endParaRPr/>
          </a:p>
          <a:p>
            <a:pPr marL="971550" lvl="2" indent="-285750" algn="l" rtl="0">
              <a:spcBef>
                <a:spcPts val="600"/>
              </a:spcBef>
              <a:spcAft>
                <a:spcPts val="0"/>
              </a:spcAft>
              <a:buClr>
                <a:schemeClr val="dk1"/>
              </a:buClr>
              <a:buSzPts val="1400"/>
              <a:buFont typeface="Arial"/>
              <a:buChar char="•"/>
            </a:pPr>
            <a:r>
              <a:rPr lang="en-US" sz="1400"/>
              <a:t>HCC tuition</a:t>
            </a:r>
            <a:endParaRPr/>
          </a:p>
          <a:p>
            <a:pPr marL="971550" lvl="2" indent="-285750" algn="l" rtl="0">
              <a:spcBef>
                <a:spcPts val="600"/>
              </a:spcBef>
              <a:spcAft>
                <a:spcPts val="0"/>
              </a:spcAft>
              <a:buClr>
                <a:schemeClr val="dk1"/>
              </a:buClr>
              <a:buSzPts val="1400"/>
              <a:buFont typeface="Arial"/>
              <a:buChar char="•"/>
            </a:pPr>
            <a:r>
              <a:rPr lang="en-US" sz="1400"/>
              <a:t>SAT, ACT and AP exam fees</a:t>
            </a:r>
            <a:endParaRPr/>
          </a:p>
          <a:p>
            <a:pPr marL="971550" lvl="2" indent="-285750" algn="l" rtl="0">
              <a:spcBef>
                <a:spcPts val="600"/>
              </a:spcBef>
              <a:spcAft>
                <a:spcPts val="0"/>
              </a:spcAft>
              <a:buClr>
                <a:schemeClr val="dk1"/>
              </a:buClr>
              <a:buSzPts val="1400"/>
              <a:buFont typeface="Arial"/>
              <a:buChar char="•"/>
            </a:pPr>
            <a:r>
              <a:rPr lang="en-US" sz="1400"/>
              <a:t>Camps, sports and child care</a:t>
            </a:r>
            <a:endParaRPr/>
          </a:p>
          <a:p>
            <a:pPr marL="971550" lvl="2" indent="-285750" algn="l" rtl="0">
              <a:spcBef>
                <a:spcPts val="600"/>
              </a:spcBef>
              <a:spcAft>
                <a:spcPts val="0"/>
              </a:spcAft>
              <a:buClr>
                <a:schemeClr val="dk1"/>
              </a:buClr>
              <a:buSzPts val="1400"/>
              <a:buFont typeface="Arial"/>
              <a:buChar char="•"/>
            </a:pPr>
            <a:r>
              <a:rPr lang="en-US" sz="1400"/>
              <a:t>And many other programs and services</a:t>
            </a:r>
            <a:endParaRPr sz="1400"/>
          </a:p>
          <a:p>
            <a:pPr marL="0" lvl="0" indent="0" algn="l" rtl="0">
              <a:spcBef>
                <a:spcPts val="600"/>
              </a:spcBef>
              <a:spcAft>
                <a:spcPts val="0"/>
              </a:spcAft>
              <a:buNone/>
            </a:pPr>
            <a:endParaRPr/>
          </a:p>
          <a:p>
            <a:pPr marL="0" lvl="0" indent="0" algn="l" rtl="0">
              <a:spcBef>
                <a:spcPts val="600"/>
              </a:spcBef>
              <a:spcAft>
                <a:spcPts val="0"/>
              </a:spcAft>
              <a:buNone/>
            </a:pPr>
            <a:r>
              <a:rPr lang="en-US"/>
              <a:t>More information and the online application can be accessed at the completion of the Family File process.</a:t>
            </a:r>
            <a:endParaRPr/>
          </a:p>
        </p:txBody>
      </p:sp>
      <p:sp>
        <p:nvSpPr>
          <p:cNvPr id="267" name="Google Shape;26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3:notes"/>
          <p:cNvSpPr>
            <a:spLocks noGrp="1" noRot="1" noChangeAspect="1"/>
          </p:cNvSpPr>
          <p:nvPr>
            <p:ph type="sldImg" idx="2"/>
          </p:nvPr>
        </p:nvSpPr>
        <p:spPr>
          <a:xfrm>
            <a:off x="1108075" y="458788"/>
            <a:ext cx="4633913" cy="2606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23:notes"/>
          <p:cNvSpPr txBox="1">
            <a:spLocks noGrp="1"/>
          </p:cNvSpPr>
          <p:nvPr>
            <p:ph type="body" idx="1"/>
          </p:nvPr>
        </p:nvSpPr>
        <p:spPr>
          <a:xfrm>
            <a:off x="457200" y="3297381"/>
            <a:ext cx="5971309" cy="5084619"/>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r>
              <a:rPr lang="en-US"/>
              <a:t>What Your Child Will Learn guides </a:t>
            </a:r>
            <a:r>
              <a:rPr lang="en-US">
                <a:solidFill>
                  <a:schemeClr val="dk1"/>
                </a:solidFill>
              </a:rPr>
              <a:t>provide an </a:t>
            </a:r>
            <a:r>
              <a:rPr lang="en-US"/>
              <a:t>overview of</a:t>
            </a:r>
            <a:r>
              <a:rPr lang="en-US">
                <a:solidFill>
                  <a:schemeClr val="dk1"/>
                </a:solidFill>
              </a:rPr>
              <a:t> the instructional program for your child’s grade, as well as </a:t>
            </a:r>
            <a:r>
              <a:rPr lang="en-US"/>
              <a:t>student goals and expectations</a:t>
            </a:r>
            <a:r>
              <a:rPr lang="en-US">
                <a:solidFill>
                  <a:schemeClr val="dk1"/>
                </a:solidFill>
              </a:rPr>
              <a:t>. The guides include information to help parents monitor and support their child’s progress during the school year.</a:t>
            </a:r>
            <a:r>
              <a:rPr lang="en-US"/>
              <a:t> </a:t>
            </a:r>
            <a:endParaRPr/>
          </a:p>
          <a:p>
            <a:pPr marL="0" lvl="0" indent="0" algn="l" rtl="0">
              <a:lnSpc>
                <a:spcPct val="150000"/>
              </a:lnSpc>
              <a:spcBef>
                <a:spcPts val="0"/>
              </a:spcBef>
              <a:spcAft>
                <a:spcPts val="0"/>
              </a:spcAft>
              <a:buNone/>
            </a:pPr>
            <a:endParaRPr/>
          </a:p>
          <a:p>
            <a:pPr marL="0" lvl="0" indent="0" algn="l" rtl="0">
              <a:lnSpc>
                <a:spcPct val="150000"/>
              </a:lnSpc>
              <a:spcBef>
                <a:spcPts val="0"/>
              </a:spcBef>
              <a:spcAft>
                <a:spcPts val="0"/>
              </a:spcAft>
              <a:buNone/>
            </a:pPr>
            <a:r>
              <a:rPr lang="en-US"/>
              <a:t>Individual guides are provided for each grade level. The guide identifies the content covered in each curriculum area, categorized by subject, e.g., Language Arts, Science, etc.</a:t>
            </a:r>
            <a:endParaRPr/>
          </a:p>
          <a:p>
            <a:pPr marL="0" lvl="0" indent="0" algn="l" rtl="0">
              <a:lnSpc>
                <a:spcPct val="150000"/>
              </a:lnSpc>
              <a:spcBef>
                <a:spcPts val="0"/>
              </a:spcBef>
              <a:spcAft>
                <a:spcPts val="0"/>
              </a:spcAft>
              <a:buNone/>
            </a:pPr>
            <a:endParaRPr/>
          </a:p>
          <a:p>
            <a:pPr marL="0" marR="0" lvl="0" indent="0" algn="l" rtl="0">
              <a:lnSpc>
                <a:spcPct val="150000"/>
              </a:lnSpc>
              <a:spcBef>
                <a:spcPts val="0"/>
              </a:spcBef>
              <a:spcAft>
                <a:spcPts val="0"/>
              </a:spcAft>
              <a:buClr>
                <a:schemeClr val="dk1"/>
              </a:buClr>
              <a:buSzPts val="1400"/>
              <a:buFont typeface="Calibri"/>
              <a:buNone/>
            </a:pPr>
            <a:r>
              <a:rPr lang="en-US"/>
              <a:t>Find the guides online in Canvas.  (The guides are available online only; print versions are no longer distributed.) </a:t>
            </a:r>
            <a:endParaRPr/>
          </a:p>
          <a:p>
            <a:pPr marL="0" marR="0" lvl="0" indent="0" algn="l" rtl="0">
              <a:lnSpc>
                <a:spcPct val="150000"/>
              </a:lnSpc>
              <a:spcBef>
                <a:spcPts val="0"/>
              </a:spcBef>
              <a:spcAft>
                <a:spcPts val="0"/>
              </a:spcAft>
              <a:buClr>
                <a:schemeClr val="dk1"/>
              </a:buClr>
              <a:buSzPts val="1400"/>
              <a:buFont typeface="Calibri"/>
              <a:buNone/>
            </a:pPr>
            <a:endParaRPr/>
          </a:p>
          <a:p>
            <a:pPr marL="0" marR="0" lvl="0" indent="0" algn="l" rtl="0">
              <a:lnSpc>
                <a:spcPct val="150000"/>
              </a:lnSpc>
              <a:spcBef>
                <a:spcPts val="0"/>
              </a:spcBef>
              <a:spcAft>
                <a:spcPts val="0"/>
              </a:spcAft>
              <a:buClr>
                <a:schemeClr val="dk1"/>
              </a:buClr>
              <a:buSzPts val="1400"/>
              <a:buFont typeface="Calibri"/>
              <a:buNone/>
            </a:pPr>
            <a:r>
              <a:rPr lang="en-US"/>
              <a:t>The guides provide general information about curriculum content. Specific student programs may differ, depending on instructional needs.</a:t>
            </a:r>
            <a:endParaRPr/>
          </a:p>
        </p:txBody>
      </p:sp>
      <p:sp>
        <p:nvSpPr>
          <p:cNvPr id="287" name="Google Shape;287;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8f2628df22_0_4:notes"/>
          <p:cNvSpPr>
            <a:spLocks noGrp="1" noRot="1" noChangeAspect="1"/>
          </p:cNvSpPr>
          <p:nvPr>
            <p:ph type="sldImg" idx="2"/>
          </p:nvPr>
        </p:nvSpPr>
        <p:spPr>
          <a:xfrm>
            <a:off x="1108075" y="458788"/>
            <a:ext cx="4633913" cy="2606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8f2628df22_0_4:notes"/>
          <p:cNvSpPr txBox="1">
            <a:spLocks noGrp="1"/>
          </p:cNvSpPr>
          <p:nvPr>
            <p:ph type="body" idx="1"/>
          </p:nvPr>
        </p:nvSpPr>
        <p:spPr>
          <a:xfrm>
            <a:off x="457200" y="3297381"/>
            <a:ext cx="5985300" cy="5387700"/>
          </a:xfrm>
          <a:prstGeom prst="rect">
            <a:avLst/>
          </a:prstGeom>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Font typeface="Arial"/>
              <a:buNone/>
            </a:pPr>
            <a:r>
              <a:rPr lang="en-US" b="1">
                <a:solidFill>
                  <a:srgbClr val="FF0000"/>
                </a:solidFill>
              </a:rPr>
              <a:t>SCHOOL ADMINISTRATORS SHOULD CHECK ON THE HCPSS WEBSITE FOR UPDATES TO ALL OF THE FOLLOWING SLIDES BEFORE YOUR BTSN FOR UPDATES TO THIS INFORMATION. </a:t>
            </a:r>
            <a:r>
              <a:rPr lang="en-US" b="1" u="sng">
                <a:solidFill>
                  <a:srgbClr val="FF0000"/>
                </a:solidFill>
                <a:hlinkClick r:id="rId3"/>
              </a:rPr>
              <a:t>https://www.hcpss.org/2020-2021/</a:t>
            </a:r>
            <a:r>
              <a:rPr lang="en-US" b="1">
                <a:solidFill>
                  <a:srgbClr val="FF0000"/>
                </a:solidFill>
              </a:rPr>
              <a:t> </a:t>
            </a:r>
            <a:endParaRPr/>
          </a:p>
          <a:p>
            <a:pPr marL="0" lvl="0" indent="0" algn="l" rtl="0">
              <a:spcBef>
                <a:spcPts val="0"/>
              </a:spcBef>
              <a:spcAft>
                <a:spcPts val="0"/>
              </a:spcAft>
              <a:buNone/>
            </a:pPr>
            <a:endParaRPr/>
          </a:p>
          <a:p>
            <a:pPr marL="0" lvl="0" indent="0" algn="l" rtl="0">
              <a:spcBef>
                <a:spcPts val="0"/>
              </a:spcBef>
              <a:spcAft>
                <a:spcPts val="0"/>
              </a:spcAft>
              <a:buNone/>
            </a:pPr>
            <a:r>
              <a:rPr lang="en-US"/>
              <a:t>Detailed information about all aspects of the fall instruction program is provided on the HCPSS website. </a:t>
            </a:r>
            <a:endParaRPr/>
          </a:p>
          <a:p>
            <a:pPr marL="0" lvl="0" indent="0" algn="l" rtl="0">
              <a:spcBef>
                <a:spcPts val="0"/>
              </a:spcBef>
              <a:spcAft>
                <a:spcPts val="0"/>
              </a:spcAft>
              <a:buNone/>
            </a:pPr>
            <a:endParaRPr/>
          </a:p>
          <a:p>
            <a:pPr marL="0" lvl="0" indent="0" algn="l" rtl="0">
              <a:spcBef>
                <a:spcPts val="0"/>
              </a:spcBef>
              <a:spcAft>
                <a:spcPts val="0"/>
              </a:spcAft>
              <a:buNone/>
            </a:pPr>
            <a:r>
              <a:rPr lang="en-US"/>
              <a:t>You can find the answers to many questions on the help site: help.hcpss.org. The site is keyword searchable.</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t>Check back frequently, as these sites are regularly updated with new information.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96" name="Google Shape;296;g8f2628df22_0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8f2628df22_0_0:notes"/>
          <p:cNvSpPr>
            <a:spLocks noGrp="1" noRot="1" noChangeAspect="1"/>
          </p:cNvSpPr>
          <p:nvPr>
            <p:ph type="sldImg" idx="2"/>
          </p:nvPr>
        </p:nvSpPr>
        <p:spPr>
          <a:xfrm>
            <a:off x="1108075" y="458788"/>
            <a:ext cx="4633913" cy="2606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8f2628df22_0_0:notes"/>
          <p:cNvSpPr txBox="1">
            <a:spLocks noGrp="1"/>
          </p:cNvSpPr>
          <p:nvPr>
            <p:ph type="body" idx="1"/>
          </p:nvPr>
        </p:nvSpPr>
        <p:spPr>
          <a:xfrm>
            <a:off x="457200" y="3297381"/>
            <a:ext cx="5985300" cy="5387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There are several organizations in Howard County that offer services such as child care, tutoring and other supports and resources for students and families.</a:t>
            </a:r>
            <a:endParaRPr dirty="0"/>
          </a:p>
        </p:txBody>
      </p:sp>
      <p:sp>
        <p:nvSpPr>
          <p:cNvPr id="304" name="Google Shape;304;g8f2628df22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8f2628df22_0_27:notes"/>
          <p:cNvSpPr>
            <a:spLocks noGrp="1" noRot="1" noChangeAspect="1"/>
          </p:cNvSpPr>
          <p:nvPr>
            <p:ph type="sldImg" idx="2"/>
          </p:nvPr>
        </p:nvSpPr>
        <p:spPr>
          <a:xfrm>
            <a:off x="1108075" y="458788"/>
            <a:ext cx="4633913" cy="2606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8f2628df22_0_27:notes"/>
          <p:cNvSpPr txBox="1">
            <a:spLocks noGrp="1"/>
          </p:cNvSpPr>
          <p:nvPr>
            <p:ph type="body" idx="1"/>
          </p:nvPr>
        </p:nvSpPr>
        <p:spPr>
          <a:xfrm>
            <a:off x="457200" y="3297381"/>
            <a:ext cx="5985300" cy="53877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a:t>Students in grades K-5 will engage in synchronous lessons four days a week via Google Meet in Social Emotional Learning (SEL), language arts and mathematics. </a:t>
            </a:r>
            <a:endParaRPr/>
          </a:p>
          <a:p>
            <a:pPr marL="457200" lvl="0" indent="-317500" algn="l" rtl="0">
              <a:spcBef>
                <a:spcPts val="0"/>
              </a:spcBef>
              <a:spcAft>
                <a:spcPts val="0"/>
              </a:spcAft>
              <a:buSzPts val="1400"/>
              <a:buChar char="●"/>
            </a:pPr>
            <a:r>
              <a:rPr lang="en-US"/>
              <a:t>Students will engage in content (science, social studies and health) via Google Meet two days each week. </a:t>
            </a:r>
            <a:endParaRPr/>
          </a:p>
          <a:p>
            <a:pPr marL="457200" lvl="0" indent="-317500" algn="l" rtl="0">
              <a:spcBef>
                <a:spcPts val="0"/>
              </a:spcBef>
              <a:spcAft>
                <a:spcPts val="0"/>
              </a:spcAft>
              <a:buSzPts val="1400"/>
              <a:buChar char="●"/>
            </a:pPr>
            <a:r>
              <a:rPr lang="en-US"/>
              <a:t>Elementary students also will engage in related arts synchronous lessons via Google Meet two days each week.</a:t>
            </a:r>
            <a:endParaRPr/>
          </a:p>
          <a:p>
            <a:pPr marL="457200" lvl="0" indent="-317500" algn="l" rtl="0">
              <a:spcBef>
                <a:spcPts val="0"/>
              </a:spcBef>
              <a:spcAft>
                <a:spcPts val="0"/>
              </a:spcAft>
              <a:buSzPts val="1400"/>
              <a:buChar char="●"/>
            </a:pPr>
            <a:r>
              <a:rPr lang="en-US"/>
              <a:t>Elementary students will engage in synchronous lessons 2.5-3 hours on each of the four synchronous days. </a:t>
            </a:r>
            <a:endParaRPr/>
          </a:p>
          <a:p>
            <a:pPr marL="457200" lvl="0" indent="-317500" algn="l" rtl="0">
              <a:spcBef>
                <a:spcPts val="0"/>
              </a:spcBef>
              <a:spcAft>
                <a:spcPts val="0"/>
              </a:spcAft>
              <a:buSzPts val="1400"/>
              <a:buChar char="●"/>
            </a:pPr>
            <a:r>
              <a:rPr lang="en-US"/>
              <a:t>For each synchronous lesson, students are expected to participate in the lesson, respond to questions and participate in class activities.</a:t>
            </a:r>
            <a:endParaRPr/>
          </a:p>
          <a:p>
            <a:pPr marL="457200" lvl="0" indent="-317500" algn="l" rtl="0">
              <a:spcBef>
                <a:spcPts val="0"/>
              </a:spcBef>
              <a:spcAft>
                <a:spcPts val="0"/>
              </a:spcAft>
              <a:buSzPts val="1400"/>
              <a:buChar char="●"/>
            </a:pPr>
            <a:r>
              <a:rPr lang="en-US"/>
              <a:t>In addition, students in grades K-5 will engage in asynchronous assignments, (e.g. independent reading, writing assignments, mathematics tasks and eLearning experiences with Lexia Core5 and DreamBox) for 8-9 hours each week.</a:t>
            </a:r>
            <a:endParaRPr/>
          </a:p>
        </p:txBody>
      </p:sp>
      <p:sp>
        <p:nvSpPr>
          <p:cNvPr id="314" name="Google Shape;314;g8f2628df22_0_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8f2628df22_0_33:notes"/>
          <p:cNvSpPr>
            <a:spLocks noGrp="1" noRot="1" noChangeAspect="1"/>
          </p:cNvSpPr>
          <p:nvPr>
            <p:ph type="sldImg" idx="2"/>
          </p:nvPr>
        </p:nvSpPr>
        <p:spPr>
          <a:xfrm>
            <a:off x="1108075" y="458788"/>
            <a:ext cx="4633913" cy="2606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8f2628df22_0_33:notes"/>
          <p:cNvSpPr txBox="1">
            <a:spLocks noGrp="1"/>
          </p:cNvSpPr>
          <p:nvPr>
            <p:ph type="body" idx="1"/>
          </p:nvPr>
        </p:nvSpPr>
        <p:spPr>
          <a:xfrm>
            <a:off x="457200" y="3297381"/>
            <a:ext cx="5985300" cy="53877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a:t>At the elementary level, student attendance for Monday, Tuesday, Thursday and Friday instruction will occur by both the homeroom teacher and mathematics teacher taking attendance, noting whether students were present online for synchronous instruction.</a:t>
            </a:r>
            <a:endParaRPr/>
          </a:p>
          <a:p>
            <a:pPr marL="457200" lvl="0" indent="-317500" algn="l" rtl="0">
              <a:spcBef>
                <a:spcPts val="0"/>
              </a:spcBef>
              <a:spcAft>
                <a:spcPts val="0"/>
              </a:spcAft>
              <a:buSzPts val="1400"/>
              <a:buChar char="●"/>
            </a:pPr>
            <a:r>
              <a:rPr lang="en-US"/>
              <a:t>Daily attendance will be based on teacher-recorded attendance for the entire school day.</a:t>
            </a:r>
            <a:endParaRPr/>
          </a:p>
          <a:p>
            <a:pPr marL="457200" lvl="0" indent="-317500" algn="l" rtl="0">
              <a:spcBef>
                <a:spcPts val="0"/>
              </a:spcBef>
              <a:spcAft>
                <a:spcPts val="0"/>
              </a:spcAft>
              <a:buSzPts val="1400"/>
              <a:buChar char="●"/>
            </a:pPr>
            <a:r>
              <a:rPr lang="en-US"/>
              <a:t>If there is technical difficulty, a student may submit asynchronous work for a particular day to receive credit for attendance.</a:t>
            </a:r>
            <a:endParaRPr/>
          </a:p>
          <a:p>
            <a:pPr marL="457200" lvl="0" indent="-317500" algn="l" rtl="0">
              <a:spcBef>
                <a:spcPts val="0"/>
              </a:spcBef>
              <a:spcAft>
                <a:spcPts val="0"/>
              </a:spcAft>
              <a:buSzPts val="1400"/>
              <a:buChar char="●"/>
            </a:pPr>
            <a:r>
              <a:rPr lang="en-US"/>
              <a:t>For Wednesday, a student will be counted as present if they do one or more of the following at some point during the week:</a:t>
            </a:r>
            <a:endParaRPr/>
          </a:p>
          <a:p>
            <a:pPr marL="914400" lvl="1" indent="-317500" algn="l" rtl="0">
              <a:spcBef>
                <a:spcPts val="0"/>
              </a:spcBef>
              <a:spcAft>
                <a:spcPts val="0"/>
              </a:spcAft>
              <a:buSzPts val="1400"/>
              <a:buChar char="○"/>
            </a:pPr>
            <a:r>
              <a:rPr lang="en-US"/>
              <a:t>Submit an assignment to one of their teachers</a:t>
            </a:r>
            <a:endParaRPr/>
          </a:p>
          <a:p>
            <a:pPr marL="914400" lvl="1" indent="-317500" algn="l" rtl="0">
              <a:spcBef>
                <a:spcPts val="0"/>
              </a:spcBef>
              <a:spcAft>
                <a:spcPts val="0"/>
              </a:spcAft>
              <a:buSzPts val="1400"/>
              <a:buChar char="○"/>
            </a:pPr>
            <a:r>
              <a:rPr lang="en-US"/>
              <a:t>Engage in synchronous instruction or tutoring with an HCPSS teacher</a:t>
            </a:r>
            <a:endParaRPr/>
          </a:p>
          <a:p>
            <a:pPr marL="914400" lvl="1" indent="-317500" algn="l" rtl="0">
              <a:spcBef>
                <a:spcPts val="0"/>
              </a:spcBef>
              <a:spcAft>
                <a:spcPts val="0"/>
              </a:spcAft>
              <a:buSzPts val="1400"/>
              <a:buChar char="○"/>
            </a:pPr>
            <a:r>
              <a:rPr lang="en-US"/>
              <a:t>Meet online with an HCPSS teacher or service provider</a:t>
            </a:r>
            <a:endParaRPr/>
          </a:p>
          <a:p>
            <a:pPr marL="914400" lvl="1" indent="-317500" algn="l" rtl="0">
              <a:spcBef>
                <a:spcPts val="0"/>
              </a:spcBef>
              <a:spcAft>
                <a:spcPts val="0"/>
              </a:spcAft>
              <a:buSzPts val="1400"/>
              <a:buChar char="○"/>
            </a:pPr>
            <a:r>
              <a:rPr lang="en-US"/>
              <a:t>Complete work in the Canvas learning management system, DreamBox or Lexia Core5</a:t>
            </a:r>
            <a:endParaRPr/>
          </a:p>
        </p:txBody>
      </p:sp>
      <p:sp>
        <p:nvSpPr>
          <p:cNvPr id="323" name="Google Shape;323;g8f2628df22_0_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092200" y="438150"/>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342901" y="3186544"/>
            <a:ext cx="6334990" cy="55972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50"/>
              <a:buFont typeface="Calibri"/>
              <a:buNone/>
            </a:pPr>
            <a:r>
              <a:rPr lang="en-US" sz="1400" dirty="0"/>
              <a:t>Superintendent Michael </a:t>
            </a:r>
            <a:r>
              <a:rPr lang="en-US" sz="1400" dirty="0" err="1"/>
              <a:t>Martirano</a:t>
            </a:r>
            <a:r>
              <a:rPr lang="en-US" sz="1400" dirty="0"/>
              <a:t> has established </a:t>
            </a:r>
            <a:r>
              <a:rPr lang="en-US" sz="1400" b="0" i="0" u="none" strike="noStrike" cap="none" dirty="0">
                <a:solidFill>
                  <a:schemeClr val="dk1"/>
                </a:solidFill>
                <a:latin typeface="Calibri"/>
                <a:ea typeface="Calibri"/>
                <a:cs typeface="Calibri"/>
                <a:sym typeface="Calibri"/>
              </a:rPr>
              <a:t>a bold Strategic Call to Action to guide our school system. “Learning and Leading with Equity” is a strategic plan for building an instructional program to enable every student to reach their greatest potential.</a:t>
            </a:r>
            <a:endParaRPr dirty="0"/>
          </a:p>
          <a:p>
            <a:pPr marL="0" marR="0" lvl="0" indent="0" algn="l" rtl="0">
              <a:spcBef>
                <a:spcPts val="0"/>
              </a:spcBef>
              <a:spcAft>
                <a:spcPts val="0"/>
              </a:spcAft>
              <a:buClr>
                <a:schemeClr val="dk1"/>
              </a:buClr>
              <a:buSzPts val="350"/>
              <a:buFont typeface="Calibri"/>
              <a:buNone/>
            </a:pPr>
            <a:endParaRPr sz="14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50"/>
              <a:buFont typeface="Calibri"/>
              <a:buNone/>
            </a:pPr>
            <a:r>
              <a:rPr lang="en-US" sz="1400" b="0" i="0" u="none" strike="noStrike" cap="none" dirty="0">
                <a:solidFill>
                  <a:schemeClr val="dk1"/>
                </a:solidFill>
                <a:latin typeface="Calibri"/>
                <a:ea typeface="Calibri"/>
                <a:cs typeface="Calibri"/>
                <a:sym typeface="Calibri"/>
              </a:rPr>
              <a:t>HCPSS is focusing our resources and priorities to make certain that every child graduates from high school and is prepared for the world of work and ready to enter college.</a:t>
            </a:r>
            <a:endParaRPr dirty="0"/>
          </a:p>
          <a:p>
            <a:pPr marL="0" marR="0" lvl="0" indent="0" algn="l" rtl="0">
              <a:spcBef>
                <a:spcPts val="0"/>
              </a:spcBef>
              <a:spcAft>
                <a:spcPts val="0"/>
              </a:spcAft>
              <a:buClr>
                <a:schemeClr val="dk1"/>
              </a:buClr>
              <a:buSzPts val="350"/>
              <a:buFont typeface="Calibri"/>
              <a:buNone/>
            </a:pPr>
            <a:endParaRPr sz="14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50"/>
              <a:buFont typeface="Calibri"/>
              <a:buNone/>
            </a:pPr>
            <a:r>
              <a:rPr lang="en-US" sz="1400" b="0" i="0" u="none" strike="noStrike" cap="none" dirty="0">
                <a:solidFill>
                  <a:schemeClr val="dk1"/>
                </a:solidFill>
                <a:latin typeface="Calibri"/>
                <a:ea typeface="Calibri"/>
                <a:cs typeface="Calibri"/>
                <a:sym typeface="Calibri"/>
              </a:rPr>
              <a:t>The Strategic Call to Action embodies four commitments to each student, staff member, parent, and community member:</a:t>
            </a:r>
            <a:endParaRPr dirty="0"/>
          </a:p>
          <a:p>
            <a:pPr marL="274320" lvl="0" indent="-171450" algn="l" rtl="0">
              <a:spcBef>
                <a:spcPts val="0"/>
              </a:spcBef>
              <a:spcAft>
                <a:spcPts val="0"/>
              </a:spcAft>
              <a:buClr>
                <a:schemeClr val="dk1"/>
              </a:buClr>
              <a:buSzPts val="1400"/>
              <a:buFont typeface="Arial"/>
              <a:buChar char="•"/>
            </a:pPr>
            <a:r>
              <a:rPr lang="en-US" dirty="0">
                <a:solidFill>
                  <a:schemeClr val="dk1"/>
                </a:solidFill>
              </a:rPr>
              <a:t>We </a:t>
            </a:r>
            <a:r>
              <a:rPr lang="en-US" b="1" dirty="0">
                <a:solidFill>
                  <a:schemeClr val="dk1"/>
                </a:solidFill>
              </a:rPr>
              <a:t>VALUE</a:t>
            </a:r>
            <a:r>
              <a:rPr lang="en-US" dirty="0">
                <a:solidFill>
                  <a:schemeClr val="dk1"/>
                </a:solidFill>
              </a:rPr>
              <a:t> every stakeholder, whether student, employee, parent, or community member. </a:t>
            </a:r>
            <a:endParaRPr dirty="0">
              <a:solidFill>
                <a:schemeClr val="dk1"/>
              </a:solidFill>
            </a:endParaRPr>
          </a:p>
          <a:p>
            <a:pPr marL="274320" lvl="0" indent="-171450" algn="l" rtl="0">
              <a:spcBef>
                <a:spcPts val="0"/>
              </a:spcBef>
              <a:spcAft>
                <a:spcPts val="0"/>
              </a:spcAft>
              <a:buClr>
                <a:schemeClr val="dk1"/>
              </a:buClr>
              <a:buSzPts val="1400"/>
              <a:buFont typeface="Arial"/>
              <a:buChar char="•"/>
            </a:pPr>
            <a:r>
              <a:rPr lang="en-US" dirty="0">
                <a:solidFill>
                  <a:schemeClr val="dk1"/>
                </a:solidFill>
              </a:rPr>
              <a:t>We commit to </a:t>
            </a:r>
            <a:r>
              <a:rPr lang="en-US" b="1" dirty="0">
                <a:solidFill>
                  <a:schemeClr val="dk1"/>
                </a:solidFill>
              </a:rPr>
              <a:t>ACHIEVEMENT</a:t>
            </a:r>
            <a:r>
              <a:rPr lang="en-US" dirty="0">
                <a:solidFill>
                  <a:schemeClr val="dk1"/>
                </a:solidFill>
              </a:rPr>
              <a:t> by supporting every person in our system - both students and staff -  in reaching milestones for personal growth that are appropriate to their goals and strengths. </a:t>
            </a:r>
            <a:endParaRPr dirty="0">
              <a:solidFill>
                <a:schemeClr val="dk1"/>
              </a:solidFill>
            </a:endParaRPr>
          </a:p>
          <a:p>
            <a:pPr marL="274320" lvl="0" indent="-171450" algn="l" rtl="0">
              <a:spcBef>
                <a:spcPts val="0"/>
              </a:spcBef>
              <a:spcAft>
                <a:spcPts val="0"/>
              </a:spcAft>
              <a:buClr>
                <a:schemeClr val="dk1"/>
              </a:buClr>
              <a:buSzPts val="1400"/>
              <a:buFont typeface="Arial"/>
              <a:buChar char="•"/>
            </a:pPr>
            <a:r>
              <a:rPr lang="en-US" dirty="0">
                <a:solidFill>
                  <a:schemeClr val="dk1"/>
                </a:solidFill>
              </a:rPr>
              <a:t>We </a:t>
            </a:r>
            <a:r>
              <a:rPr lang="en-US" b="1" dirty="0">
                <a:solidFill>
                  <a:schemeClr val="dk1"/>
                </a:solidFill>
              </a:rPr>
              <a:t>CONNECT</a:t>
            </a:r>
            <a:r>
              <a:rPr lang="en-US" dirty="0">
                <a:solidFill>
                  <a:schemeClr val="dk1"/>
                </a:solidFill>
              </a:rPr>
              <a:t> with students, parents and community members in ways that nurture and restore. </a:t>
            </a:r>
            <a:endParaRPr dirty="0">
              <a:solidFill>
                <a:schemeClr val="dk1"/>
              </a:solidFill>
            </a:endParaRPr>
          </a:p>
          <a:p>
            <a:pPr marL="274320" lvl="0" indent="-171450" algn="l" rtl="0">
              <a:spcBef>
                <a:spcPts val="0"/>
              </a:spcBef>
              <a:spcAft>
                <a:spcPts val="0"/>
              </a:spcAft>
              <a:buClr>
                <a:schemeClr val="dk1"/>
              </a:buClr>
              <a:buSzPts val="1400"/>
              <a:buFont typeface="Arial"/>
              <a:buChar char="•"/>
            </a:pPr>
            <a:r>
              <a:rPr lang="en-US" dirty="0">
                <a:solidFill>
                  <a:schemeClr val="dk1"/>
                </a:solidFill>
              </a:rPr>
              <a:t>We </a:t>
            </a:r>
            <a:r>
              <a:rPr lang="en-US" b="1" dirty="0">
                <a:solidFill>
                  <a:schemeClr val="dk1"/>
                </a:solidFill>
              </a:rPr>
              <a:t>EMPOWER</a:t>
            </a:r>
            <a:r>
              <a:rPr lang="en-US" dirty="0">
                <a:solidFill>
                  <a:schemeClr val="dk1"/>
                </a:solidFill>
              </a:rPr>
              <a:t> schools, employees, families, and community members to actively support student achievement and well‐being. </a:t>
            </a:r>
            <a:endParaRPr dirty="0"/>
          </a:p>
          <a:p>
            <a:pPr marL="285750" marR="0" lvl="0" indent="-285750" algn="l" rtl="0">
              <a:spcBef>
                <a:spcPts val="0"/>
              </a:spcBef>
              <a:spcAft>
                <a:spcPts val="0"/>
              </a:spcAft>
              <a:buClr>
                <a:schemeClr val="dk1"/>
              </a:buClr>
              <a:buSzPts val="350"/>
              <a:buFont typeface="Arial"/>
              <a:buChar char="•"/>
            </a:pPr>
            <a:r>
              <a:rPr lang="en-US" sz="1400" b="0" i="0" u="none" strike="noStrike" cap="none" dirty="0">
                <a:solidFill>
                  <a:schemeClr val="dk1"/>
                </a:solidFill>
                <a:latin typeface="Calibri"/>
                <a:ea typeface="Calibri"/>
                <a:cs typeface="Calibri"/>
                <a:sym typeface="Calibri"/>
              </a:rPr>
              <a:t/>
            </a:r>
            <a:br>
              <a:rPr lang="en-US" sz="1400" b="0" i="0" u="none" strike="noStrike" cap="none" dirty="0">
                <a:solidFill>
                  <a:schemeClr val="dk1"/>
                </a:solidFill>
                <a:latin typeface="Calibri"/>
                <a:ea typeface="Calibri"/>
                <a:cs typeface="Calibri"/>
                <a:sym typeface="Calibri"/>
              </a:rPr>
            </a:br>
            <a:endParaRPr sz="1400" dirty="0"/>
          </a:p>
          <a:p>
            <a:pPr marL="177845" marR="0" lvl="0" indent="-177845" algn="l" rtl="0">
              <a:lnSpc>
                <a:spcPct val="100000"/>
              </a:lnSpc>
              <a:spcBef>
                <a:spcPts val="0"/>
              </a:spcBef>
              <a:spcAft>
                <a:spcPts val="0"/>
              </a:spcAft>
              <a:buClr>
                <a:schemeClr val="dk1"/>
              </a:buClr>
              <a:buSzPts val="350"/>
              <a:buFont typeface="Arial"/>
              <a:buNone/>
            </a:pPr>
            <a:endParaRPr sz="1400" b="0" i="1" u="none" strike="noStrike" cap="none" dirty="0">
              <a:solidFill>
                <a:schemeClr val="dk1"/>
              </a:solidFill>
              <a:latin typeface="Calibri"/>
              <a:ea typeface="Calibri"/>
              <a:cs typeface="Calibri"/>
              <a:sym typeface="Calibri"/>
            </a:endParaRPr>
          </a:p>
          <a:p>
            <a:pPr marL="177845" marR="0" lvl="0" indent="-177845" algn="l" rtl="0">
              <a:lnSpc>
                <a:spcPct val="100000"/>
              </a:lnSpc>
              <a:spcBef>
                <a:spcPts val="0"/>
              </a:spcBef>
              <a:spcAft>
                <a:spcPts val="0"/>
              </a:spcAft>
              <a:buClr>
                <a:schemeClr val="dk1"/>
              </a:buClr>
              <a:buSzPts val="350"/>
              <a:buFont typeface="Arial"/>
              <a:buNone/>
            </a:pPr>
            <a:endParaRPr sz="1400" b="0" i="1" u="none" strike="noStrike" cap="none" dirty="0">
              <a:solidFill>
                <a:schemeClr val="dk1"/>
              </a:solidFill>
              <a:latin typeface="Calibri"/>
              <a:ea typeface="Calibri"/>
              <a:cs typeface="Calibri"/>
              <a:sym typeface="Calibri"/>
            </a:endParaRPr>
          </a:p>
          <a:p>
            <a:pPr marL="177845" marR="0" lvl="0" indent="-177845" algn="l" rtl="0">
              <a:lnSpc>
                <a:spcPct val="100000"/>
              </a:lnSpc>
              <a:spcBef>
                <a:spcPts val="0"/>
              </a:spcBef>
              <a:spcAft>
                <a:spcPts val="0"/>
              </a:spcAft>
              <a:buClr>
                <a:schemeClr val="dk1"/>
              </a:buClr>
              <a:buSzPts val="350"/>
              <a:buFont typeface="Arial"/>
              <a:buNone/>
            </a:pPr>
            <a:endParaRPr sz="1400" b="0" i="1" u="none" strike="noStrike" cap="none" dirty="0">
              <a:solidFill>
                <a:schemeClr val="dk1"/>
              </a:solidFill>
              <a:latin typeface="Calibri"/>
              <a:ea typeface="Calibri"/>
              <a:cs typeface="Calibri"/>
              <a:sym typeface="Calibri"/>
            </a:endParaRPr>
          </a:p>
        </p:txBody>
      </p:sp>
      <p:sp>
        <p:nvSpPr>
          <p:cNvPr id="100" name="Google Shape;100;p2:notes"/>
          <p:cNvSpPr txBox="1">
            <a:spLocks noGrp="1"/>
          </p:cNvSpPr>
          <p:nvPr>
            <p:ph type="sldNum" idx="12"/>
          </p:nvPr>
        </p:nvSpPr>
        <p:spPr>
          <a:xfrm>
            <a:off x="4143375" y="9120188"/>
            <a:ext cx="3170238" cy="48101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8f2628df22_0_119:notes"/>
          <p:cNvSpPr>
            <a:spLocks noGrp="1" noRot="1" noChangeAspect="1"/>
          </p:cNvSpPr>
          <p:nvPr>
            <p:ph type="sldImg" idx="2"/>
          </p:nvPr>
        </p:nvSpPr>
        <p:spPr>
          <a:xfrm>
            <a:off x="1108075" y="458788"/>
            <a:ext cx="4633913" cy="2606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8f2628df22_0_119:notes"/>
          <p:cNvSpPr txBox="1">
            <a:spLocks noGrp="1"/>
          </p:cNvSpPr>
          <p:nvPr>
            <p:ph type="body" idx="1"/>
          </p:nvPr>
        </p:nvSpPr>
        <p:spPr>
          <a:xfrm>
            <a:off x="457200" y="3297381"/>
            <a:ext cx="5985300" cy="53877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dirty="0"/>
              <a:t>Student grading will follow the same traditional grading practices as followed during a typical school year. </a:t>
            </a:r>
            <a:endParaRPr dirty="0"/>
          </a:p>
          <a:p>
            <a:pPr marL="457200" lvl="0" indent="-317500" algn="l" rtl="0">
              <a:spcBef>
                <a:spcPts val="0"/>
              </a:spcBef>
              <a:spcAft>
                <a:spcPts val="0"/>
              </a:spcAft>
              <a:buSzPts val="1400"/>
              <a:buChar char="●"/>
            </a:pPr>
            <a:r>
              <a:rPr lang="en-US" dirty="0"/>
              <a:t>Grading practices are outlined in HCPSS Policy 8010 – Grading and Reporting: Pre-Kindergarten Through Grade 5 and HCPSS Policy 8020 - Grading and Reporting: Middle and High School. </a:t>
            </a:r>
            <a:endParaRPr dirty="0"/>
          </a:p>
          <a:p>
            <a:pPr marL="457200" lvl="0" indent="-317500" algn="l" rtl="0">
              <a:spcBef>
                <a:spcPts val="0"/>
              </a:spcBef>
              <a:spcAft>
                <a:spcPts val="0"/>
              </a:spcAft>
              <a:buSzPts val="1400"/>
              <a:buChar char="●"/>
            </a:pPr>
            <a:r>
              <a:rPr lang="en-US" dirty="0"/>
              <a:t>Staff are currently determining policy adjustments that may be needed for virtual instruction.</a:t>
            </a:r>
            <a:endParaRPr dirty="0"/>
          </a:p>
        </p:txBody>
      </p:sp>
      <p:sp>
        <p:nvSpPr>
          <p:cNvPr id="331" name="Google Shape;331;g8f2628df22_0_1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8f2628df22_0_73:notes"/>
          <p:cNvSpPr>
            <a:spLocks noGrp="1" noRot="1" noChangeAspect="1"/>
          </p:cNvSpPr>
          <p:nvPr>
            <p:ph type="sldImg" idx="2"/>
          </p:nvPr>
        </p:nvSpPr>
        <p:spPr>
          <a:xfrm>
            <a:off x="1108075" y="458788"/>
            <a:ext cx="4633913" cy="2606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8f2628df22_0_73:notes"/>
          <p:cNvSpPr txBox="1">
            <a:spLocks noGrp="1"/>
          </p:cNvSpPr>
          <p:nvPr>
            <p:ph type="body" idx="1"/>
          </p:nvPr>
        </p:nvSpPr>
        <p:spPr>
          <a:xfrm>
            <a:off x="457200" y="3297381"/>
            <a:ext cx="5985300" cy="53877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100">
                <a:latin typeface="Arial"/>
                <a:ea typeface="Arial"/>
                <a:cs typeface="Arial"/>
                <a:sym typeface="Arial"/>
              </a:rPr>
              <a:t>A significant amount of thought and detail have been focused on ensuring that special education services and supports are provided to the greatest extent possible for students across all levels and schools. </a:t>
            </a:r>
            <a:endParaRPr sz="1100">
              <a:latin typeface="Arial"/>
              <a:ea typeface="Arial"/>
              <a:cs typeface="Arial"/>
              <a:sym typeface="Arial"/>
            </a:endParaRPr>
          </a:p>
          <a:p>
            <a:pPr marL="0" lvl="0" indent="0" algn="l" rtl="0">
              <a:lnSpc>
                <a:spcPct val="115000"/>
              </a:lnSpc>
              <a:spcBef>
                <a:spcPts val="1000"/>
              </a:spcBef>
              <a:spcAft>
                <a:spcPts val="0"/>
              </a:spcAft>
              <a:buNone/>
            </a:pPr>
            <a:r>
              <a:rPr lang="en-US" sz="1100">
                <a:latin typeface="Arial"/>
                <a:ea typeface="Arial"/>
                <a:cs typeface="Arial"/>
                <a:sym typeface="Arial"/>
              </a:rPr>
              <a:t>Each student's Individualized Education Program (IEP) or Individual Family Service Plan (IFSP) team, which includes the parent, will be participating in meaningful discussions to implement the student’s current plan and not on the previous individualized continuity of learning, or ICOL, plans. </a:t>
            </a:r>
            <a:endParaRPr sz="1100">
              <a:latin typeface="Arial"/>
              <a:ea typeface="Arial"/>
              <a:cs typeface="Arial"/>
              <a:sym typeface="Arial"/>
            </a:endParaRPr>
          </a:p>
          <a:p>
            <a:pPr marL="0" lvl="0" indent="0" algn="l" rtl="0">
              <a:lnSpc>
                <a:spcPct val="115000"/>
              </a:lnSpc>
              <a:spcBef>
                <a:spcPts val="1000"/>
              </a:spcBef>
              <a:spcAft>
                <a:spcPts val="1000"/>
              </a:spcAft>
              <a:buNone/>
            </a:pPr>
            <a:r>
              <a:rPr lang="en-US" sz="1100">
                <a:latin typeface="Arial"/>
                <a:ea typeface="Arial"/>
                <a:cs typeface="Arial"/>
                <a:sym typeface="Arial"/>
              </a:rPr>
              <a:t>Parents should expect their child’s case manager to contact them at the start of the school year to collaborate on how best to provide services for their child in a virtual environment.</a:t>
            </a:r>
            <a:endParaRPr/>
          </a:p>
        </p:txBody>
      </p:sp>
      <p:sp>
        <p:nvSpPr>
          <p:cNvPr id="363" name="Google Shape;363;g8f2628df22_0_7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8f2628df22_0_44:notes"/>
          <p:cNvSpPr>
            <a:spLocks noGrp="1" noRot="1" noChangeAspect="1"/>
          </p:cNvSpPr>
          <p:nvPr>
            <p:ph type="sldImg" idx="2"/>
          </p:nvPr>
        </p:nvSpPr>
        <p:spPr>
          <a:xfrm>
            <a:off x="1108075" y="458788"/>
            <a:ext cx="4633913" cy="2606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8f2628df22_0_44:notes"/>
          <p:cNvSpPr txBox="1">
            <a:spLocks noGrp="1"/>
          </p:cNvSpPr>
          <p:nvPr>
            <p:ph type="body" idx="1"/>
          </p:nvPr>
        </p:nvSpPr>
        <p:spPr>
          <a:xfrm>
            <a:off x="457200" y="3297381"/>
            <a:ext cx="5985300" cy="53877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dirty="0"/>
              <a:t>The food services program during the Virtual Instructional Model in the first semester of the 2020-2021 school year will include </a:t>
            </a:r>
            <a:r>
              <a:rPr lang="en-US" b="1" dirty="0"/>
              <a:t>Grab-and-Go meals to be offered at all school sites except Burleigh Manor MS and Hammond HS due to construction. For convenience, meals may be picked up at any location where meals are being served. </a:t>
            </a:r>
            <a:r>
              <a:rPr lang="en-US" dirty="0"/>
              <a:t>Students/parents are encouraged to pick up meals at their home school site whenever possible</a:t>
            </a:r>
            <a:r>
              <a:rPr lang="en-US" b="1" dirty="0"/>
              <a:t>.</a:t>
            </a:r>
            <a:endParaRPr b="1" dirty="0"/>
          </a:p>
          <a:p>
            <a:pPr marL="457200" lvl="0" indent="-317500" algn="l" rtl="0">
              <a:spcBef>
                <a:spcPts val="1000"/>
              </a:spcBef>
              <a:spcAft>
                <a:spcPts val="0"/>
              </a:spcAft>
              <a:buSzPts val="1400"/>
              <a:buChar char="●"/>
            </a:pPr>
            <a:r>
              <a:rPr lang="en-US" dirty="0"/>
              <a:t>Meal sites will operate Monday through Friday, based on the eligibility status (free, reduced-price, or paid). </a:t>
            </a:r>
            <a:endParaRPr dirty="0"/>
          </a:p>
          <a:p>
            <a:pPr marL="457200" lvl="0" indent="-317500" algn="l" rtl="0">
              <a:spcBef>
                <a:spcPts val="1000"/>
              </a:spcBef>
              <a:spcAft>
                <a:spcPts val="1000"/>
              </a:spcAft>
              <a:buSzPts val="1400"/>
              <a:buChar char="●"/>
            </a:pPr>
            <a:r>
              <a:rPr lang="en-US" dirty="0"/>
              <a:t>Food and Nutrition Services will issue new income eligibility guidelines and FARMS application forms for the 2020-2021 school year, and households will be strongly encouraged to complete and submit applications online.</a:t>
            </a:r>
            <a:endParaRPr dirty="0"/>
          </a:p>
        </p:txBody>
      </p:sp>
      <p:sp>
        <p:nvSpPr>
          <p:cNvPr id="371" name="Google Shape;371;g8f2628df22_0_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8f2628df22_0_89:notes"/>
          <p:cNvSpPr>
            <a:spLocks noGrp="1" noRot="1" noChangeAspect="1"/>
          </p:cNvSpPr>
          <p:nvPr>
            <p:ph type="sldImg" idx="2"/>
          </p:nvPr>
        </p:nvSpPr>
        <p:spPr>
          <a:xfrm>
            <a:off x="1108075" y="458788"/>
            <a:ext cx="4633913" cy="2606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8f2628df22_0_89:notes"/>
          <p:cNvSpPr txBox="1">
            <a:spLocks noGrp="1"/>
          </p:cNvSpPr>
          <p:nvPr>
            <p:ph type="body" idx="1"/>
          </p:nvPr>
        </p:nvSpPr>
        <p:spPr>
          <a:xfrm>
            <a:off x="457200" y="3297381"/>
            <a:ext cx="5985300" cy="5387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600"/>
              <a:t>The HCPSS website provides several best practices to support families in transitioning to virtual instruction in the home environment.</a:t>
            </a:r>
            <a:endParaRPr/>
          </a:p>
        </p:txBody>
      </p:sp>
      <p:sp>
        <p:nvSpPr>
          <p:cNvPr id="387" name="Google Shape;387;g8f2628df22_0_8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8f2628df22_0_39:notes"/>
          <p:cNvSpPr>
            <a:spLocks noGrp="1" noRot="1" noChangeAspect="1"/>
          </p:cNvSpPr>
          <p:nvPr>
            <p:ph type="sldImg" idx="2"/>
          </p:nvPr>
        </p:nvSpPr>
        <p:spPr>
          <a:xfrm>
            <a:off x="1108075" y="458788"/>
            <a:ext cx="4633913" cy="2606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8f2628df22_0_39:notes"/>
          <p:cNvSpPr txBox="1">
            <a:spLocks noGrp="1"/>
          </p:cNvSpPr>
          <p:nvPr>
            <p:ph type="body" idx="1"/>
          </p:nvPr>
        </p:nvSpPr>
        <p:spPr>
          <a:xfrm>
            <a:off x="457200" y="3297381"/>
            <a:ext cx="5985300" cy="5387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HCPSS is able to purchase a sufficient amount of devices necessary to eventually achieve a 1:1 student-to-device ratio for all students in grades pre-K through 12. Due to vendor delays, order fulfillment will not arrive as expected and HCPSS is adjusting its device distribution plan.</a:t>
            </a:r>
            <a:endParaRPr/>
          </a:p>
        </p:txBody>
      </p:sp>
      <p:sp>
        <p:nvSpPr>
          <p:cNvPr id="396" name="Google Shape;396;g8f2628df22_0_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1320800" y="333375"/>
            <a:ext cx="4216400" cy="2371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360216" y="2750127"/>
            <a:ext cx="6192983" cy="612717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1">
                <a:solidFill>
                  <a:srgbClr val="FF0000"/>
                </a:solidFill>
              </a:rPr>
              <a:t>[Fill in on slide (lower right): your school name &amp; web address initials]</a:t>
            </a:r>
            <a:endParaRPr/>
          </a:p>
          <a:p>
            <a:pPr marL="0" lvl="0" indent="0" algn="l" rtl="0">
              <a:lnSpc>
                <a:spcPct val="150000"/>
              </a:lnSpc>
              <a:spcBef>
                <a:spcPts val="0"/>
              </a:spcBef>
              <a:spcAft>
                <a:spcPts val="0"/>
              </a:spcAft>
              <a:buNone/>
            </a:pPr>
            <a:endParaRPr sz="1050"/>
          </a:p>
          <a:p>
            <a:pPr marL="0" lvl="0" indent="0" algn="l" rtl="0">
              <a:spcBef>
                <a:spcPts val="0"/>
              </a:spcBef>
              <a:spcAft>
                <a:spcPts val="0"/>
              </a:spcAft>
              <a:buNone/>
            </a:pPr>
            <a:r>
              <a:rPr lang="en-US"/>
              <a:t>Parents receive news and announcements from our school and system via the HCPSS News service. Parents are automatically registered for this service. Email messages are delivered to the contact information that you provide in the Family File. </a:t>
            </a:r>
            <a:endParaRPr/>
          </a:p>
          <a:p>
            <a:pPr marL="0" lvl="0" indent="0" algn="l" rtl="0">
              <a:spcBef>
                <a:spcPts val="1200"/>
              </a:spcBef>
              <a:spcAft>
                <a:spcPts val="0"/>
              </a:spcAft>
              <a:buNone/>
            </a:pPr>
            <a:r>
              <a:rPr lang="en-US"/>
              <a:t>Parents receive via </a:t>
            </a:r>
            <a:r>
              <a:rPr lang="en-US" b="1"/>
              <a:t>Email</a:t>
            </a:r>
            <a:r>
              <a:rPr lang="en-US"/>
              <a:t>:</a:t>
            </a:r>
            <a:endParaRPr/>
          </a:p>
          <a:p>
            <a:pPr marL="274320" lvl="0" indent="-171450" algn="l" rtl="0">
              <a:spcBef>
                <a:spcPts val="0"/>
              </a:spcBef>
              <a:spcAft>
                <a:spcPts val="0"/>
              </a:spcAft>
              <a:buClr>
                <a:schemeClr val="dk1"/>
              </a:buClr>
              <a:buSzPts val="1400"/>
              <a:buFont typeface="Arial"/>
              <a:buChar char="•"/>
            </a:pPr>
            <a:r>
              <a:rPr lang="en-US"/>
              <a:t>School newsletters &amp; other communications</a:t>
            </a:r>
            <a:endParaRPr/>
          </a:p>
          <a:p>
            <a:pPr marL="274320" lvl="0" indent="-171450" algn="l" rtl="0">
              <a:spcBef>
                <a:spcPts val="0"/>
              </a:spcBef>
              <a:spcAft>
                <a:spcPts val="0"/>
              </a:spcAft>
              <a:buClr>
                <a:schemeClr val="dk1"/>
              </a:buClr>
              <a:buSzPts val="1400"/>
              <a:buFont typeface="Arial"/>
              <a:buChar char="•"/>
            </a:pPr>
            <a:r>
              <a:rPr lang="en-US"/>
              <a:t>Major system-level announcements</a:t>
            </a:r>
            <a:endParaRPr/>
          </a:p>
          <a:p>
            <a:pPr marL="274320" lvl="0" indent="-171450" algn="l" rtl="0">
              <a:spcBef>
                <a:spcPts val="0"/>
              </a:spcBef>
              <a:spcAft>
                <a:spcPts val="0"/>
              </a:spcAft>
              <a:buClr>
                <a:schemeClr val="dk1"/>
              </a:buClr>
              <a:buSzPts val="1400"/>
              <a:buFont typeface="Arial"/>
              <a:buChar char="•"/>
            </a:pPr>
            <a:r>
              <a:rPr lang="en-US"/>
              <a:t>HCPSS News weekly newsletter, providing news and upcoming events.</a:t>
            </a:r>
            <a:endParaRPr/>
          </a:p>
          <a:p>
            <a:pPr marL="274320" lvl="0" indent="-171450" algn="l" rtl="0">
              <a:spcBef>
                <a:spcPts val="0"/>
              </a:spcBef>
              <a:spcAft>
                <a:spcPts val="0"/>
              </a:spcAft>
              <a:buClr>
                <a:schemeClr val="dk1"/>
              </a:buClr>
              <a:buSzPts val="1400"/>
              <a:buFont typeface="Arial"/>
              <a:buChar char="•"/>
            </a:pPr>
            <a:r>
              <a:rPr lang="en-US"/>
              <a:t>Emergency notifications (school closings/delays).  </a:t>
            </a:r>
            <a:endParaRPr/>
          </a:p>
          <a:p>
            <a:pPr marL="0" lvl="0" indent="0" algn="l" rtl="0">
              <a:spcBef>
                <a:spcPts val="1200"/>
              </a:spcBef>
              <a:spcAft>
                <a:spcPts val="0"/>
              </a:spcAft>
              <a:buNone/>
            </a:pPr>
            <a:r>
              <a:rPr lang="en-US" b="1"/>
              <a:t>Text messages</a:t>
            </a:r>
            <a:r>
              <a:rPr lang="en-US"/>
              <a:t>: Parents have the option to receive text messages. Texts are sent only for urgent/emergency announcements (school closings and delays, etc.) </a:t>
            </a:r>
            <a:endParaRPr/>
          </a:p>
          <a:p>
            <a:pPr marL="274320" lvl="0" indent="-171450" algn="l" rtl="0">
              <a:spcBef>
                <a:spcPts val="0"/>
              </a:spcBef>
              <a:spcAft>
                <a:spcPts val="0"/>
              </a:spcAft>
              <a:buClr>
                <a:schemeClr val="dk1"/>
              </a:buClr>
              <a:buSzPts val="1400"/>
              <a:buFont typeface="Arial"/>
              <a:buChar char="•"/>
            </a:pPr>
            <a:r>
              <a:rPr lang="en-US"/>
              <a:t>New parents are sent a text message to opt-in for text alerts. If you didn’t receive this, visit www.hcpss.org/hcpss-news/ to troubleshoot. </a:t>
            </a:r>
            <a:endParaRPr/>
          </a:p>
          <a:p>
            <a:pPr marL="274320" lvl="0" indent="-171450" algn="l" rtl="0">
              <a:spcBef>
                <a:spcPts val="0"/>
              </a:spcBef>
              <a:spcAft>
                <a:spcPts val="0"/>
              </a:spcAft>
              <a:buClr>
                <a:schemeClr val="dk1"/>
              </a:buClr>
              <a:buSzPts val="1400"/>
              <a:buFont typeface="Arial"/>
              <a:buChar char="•"/>
            </a:pPr>
            <a:r>
              <a:rPr lang="en-US"/>
              <a:t>Text alerts will be sent to the mobile phone number identified in Family File.</a:t>
            </a:r>
            <a:endParaRPr/>
          </a:p>
          <a:p>
            <a:pPr marL="274320" lvl="0" indent="-171450" algn="l" rtl="0">
              <a:spcBef>
                <a:spcPts val="0"/>
              </a:spcBef>
              <a:spcAft>
                <a:spcPts val="0"/>
              </a:spcAft>
              <a:buClr>
                <a:schemeClr val="dk1"/>
              </a:buClr>
              <a:buSzPts val="1400"/>
              <a:buFont typeface="Arial"/>
              <a:buChar char="•"/>
            </a:pPr>
            <a:r>
              <a:rPr lang="en-US"/>
              <a:t>If you were opted-in to receive text messages last year, and your phone number has not changed, you do not need to opt-in again.</a:t>
            </a:r>
            <a:endParaRPr/>
          </a:p>
          <a:p>
            <a:pPr marL="0" lvl="0" indent="0" algn="l" rtl="0">
              <a:spcBef>
                <a:spcPts val="1200"/>
              </a:spcBef>
              <a:spcAft>
                <a:spcPts val="0"/>
              </a:spcAft>
              <a:buNone/>
            </a:pPr>
            <a:r>
              <a:rPr lang="en-US"/>
              <a:t>Our </a:t>
            </a:r>
            <a:r>
              <a:rPr lang="en-US" b="1"/>
              <a:t>school website</a:t>
            </a:r>
            <a:r>
              <a:rPr lang="en-US"/>
              <a:t> is a one-stop destination where you can quickly find: </a:t>
            </a:r>
            <a:endParaRPr/>
          </a:p>
          <a:p>
            <a:pPr marL="274320" lvl="0" indent="-171450" algn="l" rtl="0">
              <a:spcBef>
                <a:spcPts val="0"/>
              </a:spcBef>
              <a:spcAft>
                <a:spcPts val="0"/>
              </a:spcAft>
              <a:buClr>
                <a:schemeClr val="dk1"/>
              </a:buClr>
              <a:buSzPts val="1400"/>
              <a:buFont typeface="Arial"/>
              <a:buChar char="•"/>
            </a:pPr>
            <a:r>
              <a:rPr lang="en-US"/>
              <a:t>School calendar, announcements and news</a:t>
            </a:r>
            <a:endParaRPr/>
          </a:p>
          <a:p>
            <a:pPr marL="274320" lvl="0" indent="-171450" algn="l" rtl="0">
              <a:spcBef>
                <a:spcPts val="0"/>
              </a:spcBef>
              <a:spcAft>
                <a:spcPts val="0"/>
              </a:spcAft>
              <a:buClr>
                <a:schemeClr val="dk1"/>
              </a:buClr>
              <a:buSzPts val="1400"/>
              <a:buFont typeface="Arial"/>
              <a:buChar char="•"/>
            </a:pPr>
            <a:r>
              <a:rPr lang="en-US"/>
              <a:t>Student activities, sports, clubs</a:t>
            </a:r>
            <a:endParaRPr/>
          </a:p>
          <a:p>
            <a:pPr marL="274320" lvl="0" indent="-171450" algn="l" rtl="0">
              <a:spcBef>
                <a:spcPts val="0"/>
              </a:spcBef>
              <a:spcAft>
                <a:spcPts val="0"/>
              </a:spcAft>
              <a:buClr>
                <a:schemeClr val="dk1"/>
              </a:buClr>
              <a:buSzPts val="1400"/>
              <a:buFont typeface="Arial"/>
              <a:buChar char="•"/>
            </a:pPr>
            <a:r>
              <a:rPr lang="en-US"/>
              <a:t>Services including school meals</a:t>
            </a:r>
            <a:endParaRPr/>
          </a:p>
          <a:p>
            <a:pPr marL="274320" lvl="0" indent="-171450" algn="l" rtl="0">
              <a:spcBef>
                <a:spcPts val="0"/>
              </a:spcBef>
              <a:spcAft>
                <a:spcPts val="0"/>
              </a:spcAft>
              <a:buClr>
                <a:schemeClr val="dk1"/>
              </a:buClr>
              <a:buSzPts val="1400"/>
              <a:buFont typeface="Arial"/>
              <a:buChar char="•"/>
            </a:pPr>
            <a:r>
              <a:rPr lang="en-US"/>
              <a:t>Staff directory and email links</a:t>
            </a:r>
            <a:endParaRPr/>
          </a:p>
          <a:p>
            <a:pPr marL="274320" lvl="0" indent="-171450" algn="l" rtl="0">
              <a:spcBef>
                <a:spcPts val="0"/>
              </a:spcBef>
              <a:spcAft>
                <a:spcPts val="0"/>
              </a:spcAft>
              <a:buClr>
                <a:schemeClr val="dk1"/>
              </a:buClr>
              <a:buSzPts val="1400"/>
              <a:buFont typeface="Arial"/>
              <a:buChar char="•"/>
            </a:pPr>
            <a:r>
              <a:rPr lang="en-US"/>
              <a:t>Quick Links to HCPSS Connect, system website, and other resources for students and parents</a:t>
            </a:r>
            <a:endParaRPr/>
          </a:p>
          <a:p>
            <a:pPr marL="0" lvl="0" indent="0" algn="l" rtl="0">
              <a:lnSpc>
                <a:spcPct val="150000"/>
              </a:lnSpc>
              <a:spcBef>
                <a:spcPts val="1200"/>
              </a:spcBef>
              <a:spcAft>
                <a:spcPts val="0"/>
              </a:spcAft>
              <a:buNone/>
            </a:pPr>
            <a:endParaRPr sz="1200"/>
          </a:p>
          <a:p>
            <a:pPr marL="0" lvl="0" indent="0" algn="l" rtl="0">
              <a:spcBef>
                <a:spcPts val="0"/>
              </a:spcBef>
              <a:spcAft>
                <a:spcPts val="0"/>
              </a:spcAft>
              <a:buNone/>
            </a:pPr>
            <a:endParaRPr sz="1200"/>
          </a:p>
        </p:txBody>
      </p:sp>
      <p:sp>
        <p:nvSpPr>
          <p:cNvPr id="114" name="Google Shape;11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a:spLocks noGrp="1" noRot="1" noChangeAspect="1"/>
          </p:cNvSpPr>
          <p:nvPr>
            <p:ph type="sldImg" idx="2"/>
          </p:nvPr>
        </p:nvSpPr>
        <p:spPr>
          <a:xfrm>
            <a:off x="892175" y="438150"/>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4:notes"/>
          <p:cNvSpPr txBox="1">
            <a:spLocks noGrp="1"/>
          </p:cNvSpPr>
          <p:nvPr>
            <p:ph type="body" idx="1"/>
          </p:nvPr>
        </p:nvSpPr>
        <p:spPr>
          <a:xfrm>
            <a:off x="457200" y="3297381"/>
            <a:ext cx="5985164" cy="538783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1" dirty="0">
                <a:solidFill>
                  <a:srgbClr val="FF0000"/>
                </a:solidFill>
              </a:rPr>
              <a:t>[insert school name &amp; Twitter handle on slide if actively using it; remove 1</a:t>
            </a:r>
            <a:r>
              <a:rPr lang="en-US" b="1" i="1" baseline="30000" dirty="0">
                <a:solidFill>
                  <a:srgbClr val="FF0000"/>
                </a:solidFill>
              </a:rPr>
              <a:t>st</a:t>
            </a:r>
            <a:r>
              <a:rPr lang="en-US" b="1" i="1" dirty="0">
                <a:solidFill>
                  <a:srgbClr val="FF0000"/>
                </a:solidFill>
              </a:rPr>
              <a:t> line if not]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Link to our social media sites:</a:t>
            </a:r>
            <a:endParaRPr dirty="0"/>
          </a:p>
          <a:p>
            <a:pPr marL="171450" lvl="0" indent="-171450" algn="l" rtl="0">
              <a:spcBef>
                <a:spcPts val="0"/>
              </a:spcBef>
              <a:spcAft>
                <a:spcPts val="0"/>
              </a:spcAft>
              <a:buClr>
                <a:schemeClr val="dk1"/>
              </a:buClr>
              <a:buSzPts val="1400"/>
              <a:buFont typeface="Arial"/>
              <a:buChar char="•"/>
            </a:pPr>
            <a:r>
              <a:rPr lang="en-US" dirty="0"/>
              <a:t>Get up-to-the-minute updates, news, student and school happenings, and announcements</a:t>
            </a:r>
            <a:endParaRPr dirty="0"/>
          </a:p>
          <a:p>
            <a:pPr marL="171450" lvl="0" indent="-171450" algn="l" rtl="0">
              <a:spcBef>
                <a:spcPts val="0"/>
              </a:spcBef>
              <a:spcAft>
                <a:spcPts val="0"/>
              </a:spcAft>
              <a:buClr>
                <a:schemeClr val="dk1"/>
              </a:buClr>
              <a:buSzPts val="1400"/>
              <a:buFont typeface="Arial"/>
              <a:buChar char="•"/>
            </a:pPr>
            <a:r>
              <a:rPr lang="en-US" dirty="0"/>
              <a:t>Interact with the school and system</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33" name="Google Shape;13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a:spLocks noGrp="1" noRot="1" noChangeAspect="1"/>
          </p:cNvSpPr>
          <p:nvPr>
            <p:ph type="sldImg" idx="2"/>
          </p:nvPr>
        </p:nvSpPr>
        <p:spPr>
          <a:xfrm>
            <a:off x="1146175" y="498475"/>
            <a:ext cx="4565650" cy="256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5:notes"/>
          <p:cNvSpPr txBox="1">
            <a:spLocks noGrp="1"/>
          </p:cNvSpPr>
          <p:nvPr>
            <p:ph type="body" idx="1"/>
          </p:nvPr>
        </p:nvSpPr>
        <p:spPr>
          <a:xfrm>
            <a:off x="457200" y="3297381"/>
            <a:ext cx="5985164" cy="538783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Watch your inbox for HCPSS News each week throughout the school year.</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 HCPSS News weekly email is your source for announcements of</a:t>
            </a:r>
            <a:endParaRPr dirty="0"/>
          </a:p>
          <a:p>
            <a:pPr marL="285750" lvl="0" indent="-285750" algn="l" rtl="0">
              <a:spcBef>
                <a:spcPts val="0"/>
              </a:spcBef>
              <a:spcAft>
                <a:spcPts val="0"/>
              </a:spcAft>
              <a:buClr>
                <a:schemeClr val="dk1"/>
              </a:buClr>
              <a:buSzPts val="1400"/>
              <a:buFont typeface="Arial"/>
              <a:buChar char="•"/>
            </a:pPr>
            <a:r>
              <a:rPr lang="en-US" dirty="0"/>
              <a:t>Upcoming school system programs and events</a:t>
            </a:r>
            <a:endParaRPr dirty="0"/>
          </a:p>
          <a:p>
            <a:pPr marL="285750" lvl="0" indent="-285750" algn="l" rtl="0">
              <a:spcBef>
                <a:spcPts val="0"/>
              </a:spcBef>
              <a:spcAft>
                <a:spcPts val="0"/>
              </a:spcAft>
              <a:buClr>
                <a:schemeClr val="dk1"/>
              </a:buClr>
              <a:buSzPts val="1400"/>
              <a:buFont typeface="Arial"/>
              <a:buChar char="•"/>
            </a:pPr>
            <a:r>
              <a:rPr lang="en-US" dirty="0"/>
              <a:t>Public Hearings and other opportunities to share input and feedback</a:t>
            </a:r>
            <a:endParaRPr dirty="0"/>
          </a:p>
          <a:p>
            <a:pPr marL="285750" lvl="0" indent="-285750" algn="l" rtl="0">
              <a:spcBef>
                <a:spcPts val="0"/>
              </a:spcBef>
              <a:spcAft>
                <a:spcPts val="0"/>
              </a:spcAft>
              <a:buClr>
                <a:schemeClr val="dk1"/>
              </a:buClr>
              <a:buSzPts val="1400"/>
              <a:buFont typeface="Arial"/>
              <a:buChar char="•"/>
            </a:pPr>
            <a:r>
              <a:rPr lang="en-US" dirty="0"/>
              <a:t>Opportunities to participate on school system committees</a:t>
            </a:r>
            <a:endParaRPr dirty="0"/>
          </a:p>
          <a:p>
            <a:pPr marL="285750" lvl="0" indent="-285750" algn="l" rtl="0">
              <a:spcBef>
                <a:spcPts val="0"/>
              </a:spcBef>
              <a:spcAft>
                <a:spcPts val="0"/>
              </a:spcAft>
              <a:buClr>
                <a:schemeClr val="dk1"/>
              </a:buClr>
              <a:buSzPts val="1400"/>
              <a:buFont typeface="Arial"/>
              <a:buChar char="•"/>
            </a:pPr>
            <a:r>
              <a:rPr lang="en-US" dirty="0"/>
              <a:t>Boundary Review updates, and other important information.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All parents are automatically subscribed to HCPSS News.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44" name="Google Shape;14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a:spLocks noGrp="1" noRot="1" noChangeAspect="1"/>
          </p:cNvSpPr>
          <p:nvPr>
            <p:ph type="sldImg" idx="2"/>
          </p:nvPr>
        </p:nvSpPr>
        <p:spPr>
          <a:xfrm>
            <a:off x="1108075" y="458788"/>
            <a:ext cx="4633913" cy="2606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6:notes"/>
          <p:cNvSpPr txBox="1">
            <a:spLocks noGrp="1"/>
          </p:cNvSpPr>
          <p:nvPr>
            <p:ph type="body" idx="1"/>
          </p:nvPr>
        </p:nvSpPr>
        <p:spPr>
          <a:xfrm>
            <a:off x="457200" y="3297381"/>
            <a:ext cx="5985164" cy="5387831"/>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r>
              <a:rPr lang="en-US"/>
              <a:t>The HCPSS Mobile App is available free to download for iphones, iPad, and Android devices in the app stores (search for “HCPSS”). </a:t>
            </a:r>
            <a:endParaRPr/>
          </a:p>
          <a:p>
            <a:pPr marL="0" lvl="0" indent="0" algn="l" rtl="0">
              <a:lnSpc>
                <a:spcPct val="150000"/>
              </a:lnSpc>
              <a:spcBef>
                <a:spcPts val="0"/>
              </a:spcBef>
              <a:spcAft>
                <a:spcPts val="0"/>
              </a:spcAft>
              <a:buNone/>
            </a:pPr>
            <a:endParaRPr/>
          </a:p>
          <a:p>
            <a:pPr marL="0" lvl="0" indent="0" algn="l" rtl="0">
              <a:lnSpc>
                <a:spcPct val="150000"/>
              </a:lnSpc>
              <a:spcBef>
                <a:spcPts val="0"/>
              </a:spcBef>
              <a:spcAft>
                <a:spcPts val="0"/>
              </a:spcAft>
              <a:buNone/>
            </a:pPr>
            <a:r>
              <a:rPr lang="en-US"/>
              <a:t>The app makes it quick and easy to find the information you need, when you need it. It provides:</a:t>
            </a:r>
            <a:endParaRPr/>
          </a:p>
          <a:p>
            <a:pPr marL="280406" lvl="0" indent="-191506" algn="l" rtl="0">
              <a:spcBef>
                <a:spcPts val="0"/>
              </a:spcBef>
              <a:spcAft>
                <a:spcPts val="0"/>
              </a:spcAft>
              <a:buClr>
                <a:schemeClr val="dk1"/>
              </a:buClr>
              <a:buSzPts val="1400"/>
              <a:buFont typeface="Arial"/>
              <a:buNone/>
            </a:pPr>
            <a:endParaRPr/>
          </a:p>
          <a:p>
            <a:pPr marL="171450" marR="0" lvl="0" indent="-171450" algn="l" rtl="0">
              <a:lnSpc>
                <a:spcPct val="150000"/>
              </a:lnSpc>
              <a:spcBef>
                <a:spcPts val="0"/>
              </a:spcBef>
              <a:spcAft>
                <a:spcPts val="0"/>
              </a:spcAft>
              <a:buClr>
                <a:schemeClr val="dk1"/>
              </a:buClr>
              <a:buSzPts val="1400"/>
              <a:buFont typeface="Arial"/>
              <a:buChar char="•"/>
            </a:pPr>
            <a:r>
              <a:rPr lang="en-US"/>
              <a:t>Messages and calendar dates from all of the schools that your children attend, as well as school district information. </a:t>
            </a:r>
            <a:endParaRPr/>
          </a:p>
          <a:p>
            <a:pPr marL="171450" marR="0" lvl="0" indent="-171450" algn="l" rtl="0">
              <a:lnSpc>
                <a:spcPct val="150000"/>
              </a:lnSpc>
              <a:spcBef>
                <a:spcPts val="0"/>
              </a:spcBef>
              <a:spcAft>
                <a:spcPts val="0"/>
              </a:spcAft>
              <a:buClr>
                <a:schemeClr val="dk1"/>
              </a:buClr>
              <a:buSzPts val="1400"/>
              <a:buFont typeface="Arial"/>
              <a:buChar char="•"/>
            </a:pPr>
            <a:r>
              <a:rPr lang="en-US"/>
              <a:t>School menus</a:t>
            </a:r>
            <a:endParaRPr/>
          </a:p>
          <a:p>
            <a:pPr marL="171450" lvl="0" indent="-171450" algn="l" rtl="0">
              <a:lnSpc>
                <a:spcPct val="150000"/>
              </a:lnSpc>
              <a:spcBef>
                <a:spcPts val="0"/>
              </a:spcBef>
              <a:spcAft>
                <a:spcPts val="0"/>
              </a:spcAft>
              <a:buClr>
                <a:schemeClr val="dk1"/>
              </a:buClr>
              <a:buSzPts val="1400"/>
              <a:buFont typeface="Arial"/>
              <a:buChar char="•"/>
            </a:pPr>
            <a:r>
              <a:rPr lang="en-US"/>
              <a:t>Simplified access to information and quick links</a:t>
            </a:r>
            <a:endParaRPr/>
          </a:p>
          <a:p>
            <a:pPr marL="0" lvl="0" indent="0" algn="l" rtl="0">
              <a:spcBef>
                <a:spcPts val="0"/>
              </a:spcBef>
              <a:spcAft>
                <a:spcPts val="0"/>
              </a:spcAft>
              <a:buNone/>
            </a:pPr>
            <a:endParaRPr/>
          </a:p>
        </p:txBody>
      </p:sp>
      <p:sp>
        <p:nvSpPr>
          <p:cNvPr id="153" name="Google Shape;15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a:spLocks noGrp="1" noRot="1" noChangeAspect="1"/>
          </p:cNvSpPr>
          <p:nvPr>
            <p:ph type="sldImg" idx="2"/>
          </p:nvPr>
        </p:nvSpPr>
        <p:spPr>
          <a:xfrm>
            <a:off x="1092200" y="438150"/>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7:notes"/>
          <p:cNvSpPr txBox="1">
            <a:spLocks noGrp="1"/>
          </p:cNvSpPr>
          <p:nvPr>
            <p:ph type="body" idx="1"/>
          </p:nvPr>
        </p:nvSpPr>
        <p:spPr>
          <a:xfrm>
            <a:off x="457200" y="3297381"/>
            <a:ext cx="5985164" cy="5387831"/>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r>
              <a:rPr lang="en-US"/>
              <a:t>School Delays and Closings (usually weather-related) are communicated through several information sources:</a:t>
            </a:r>
            <a:endParaRPr/>
          </a:p>
          <a:p>
            <a:pPr marL="0" lvl="0" indent="0" algn="l" rtl="0">
              <a:spcBef>
                <a:spcPts val="0"/>
              </a:spcBef>
              <a:spcAft>
                <a:spcPts val="0"/>
              </a:spcAft>
              <a:buNone/>
            </a:pPr>
            <a:endParaRPr/>
          </a:p>
          <a:p>
            <a:pPr marL="171450" marR="0" lvl="0" indent="-171450" algn="l" rtl="0">
              <a:lnSpc>
                <a:spcPct val="150000"/>
              </a:lnSpc>
              <a:spcBef>
                <a:spcPts val="0"/>
              </a:spcBef>
              <a:spcAft>
                <a:spcPts val="0"/>
              </a:spcAft>
              <a:buClr>
                <a:schemeClr val="dk1"/>
              </a:buClr>
              <a:buSzPts val="1400"/>
              <a:buFont typeface="Arial"/>
              <a:buChar char="•"/>
            </a:pPr>
            <a:r>
              <a:rPr lang="en-US"/>
              <a:t>HCPSS homepage: www.hcpss.org - this is the first and most complete source of information</a:t>
            </a:r>
            <a:endParaRPr/>
          </a:p>
          <a:p>
            <a:pPr marL="171450" lvl="0" indent="-171450" algn="l" rtl="0">
              <a:lnSpc>
                <a:spcPct val="150000"/>
              </a:lnSpc>
              <a:spcBef>
                <a:spcPts val="0"/>
              </a:spcBef>
              <a:spcAft>
                <a:spcPts val="0"/>
              </a:spcAft>
              <a:buClr>
                <a:schemeClr val="dk1"/>
              </a:buClr>
              <a:buSzPts val="1400"/>
              <a:buFont typeface="Arial"/>
              <a:buChar char="•"/>
            </a:pPr>
            <a:r>
              <a:rPr lang="en-US"/>
              <a:t>HCPSS News emails and texts (as described on earlier slide)</a:t>
            </a:r>
            <a:endParaRPr/>
          </a:p>
          <a:p>
            <a:pPr marL="171450" marR="0" lvl="0" indent="-171450" algn="l" rtl="0">
              <a:lnSpc>
                <a:spcPct val="150000"/>
              </a:lnSpc>
              <a:spcBef>
                <a:spcPts val="0"/>
              </a:spcBef>
              <a:spcAft>
                <a:spcPts val="0"/>
              </a:spcAft>
              <a:buClr>
                <a:schemeClr val="dk1"/>
              </a:buClr>
              <a:buSzPts val="1400"/>
              <a:buFont typeface="Arial"/>
              <a:buChar char="•"/>
            </a:pPr>
            <a:r>
              <a:rPr lang="en-US"/>
              <a:t>Social media: Twitter (</a:t>
            </a:r>
            <a:r>
              <a:rPr lang="en-US" sz="1400"/>
              <a:t>@hcpss</a:t>
            </a:r>
            <a:r>
              <a:rPr lang="en-US" sz="800"/>
              <a:t>)</a:t>
            </a:r>
            <a:r>
              <a:rPr lang="en-US"/>
              <a:t> &amp; Facebook (HoCoSchools)</a:t>
            </a:r>
            <a:endParaRPr/>
          </a:p>
          <a:p>
            <a:pPr marL="171450" lvl="0" indent="-171450" algn="l" rtl="0">
              <a:lnSpc>
                <a:spcPct val="150000"/>
              </a:lnSpc>
              <a:spcBef>
                <a:spcPts val="0"/>
              </a:spcBef>
              <a:spcAft>
                <a:spcPts val="0"/>
              </a:spcAft>
              <a:buClr>
                <a:schemeClr val="dk1"/>
              </a:buClr>
              <a:buSzPts val="1400"/>
              <a:buFont typeface="Arial"/>
              <a:buChar char="•"/>
            </a:pPr>
            <a:r>
              <a:rPr lang="en-US"/>
              <a:t>HCPSS TV – channel 42 (Verizon) and 72 (Comcast)</a:t>
            </a:r>
            <a:endParaRPr/>
          </a:p>
          <a:p>
            <a:pPr marL="171450" lvl="0" indent="-171450" algn="l" rtl="0">
              <a:lnSpc>
                <a:spcPct val="150000"/>
              </a:lnSpc>
              <a:spcBef>
                <a:spcPts val="0"/>
              </a:spcBef>
              <a:spcAft>
                <a:spcPts val="0"/>
              </a:spcAft>
              <a:buClr>
                <a:schemeClr val="dk1"/>
              </a:buClr>
              <a:buSzPts val="1400"/>
              <a:buFont typeface="Arial"/>
              <a:buChar char="•"/>
            </a:pPr>
            <a:r>
              <a:rPr lang="en-US"/>
              <a:t>HCPSS Information Hotline recording – 410-313-6666</a:t>
            </a:r>
            <a:endParaRPr/>
          </a:p>
          <a:p>
            <a:pPr marL="171450" lvl="0" indent="-82550" algn="l" rtl="0">
              <a:lnSpc>
                <a:spcPct val="150000"/>
              </a:lnSpc>
              <a:spcBef>
                <a:spcPts val="0"/>
              </a:spcBef>
              <a:spcAft>
                <a:spcPts val="0"/>
              </a:spcAft>
              <a:buClr>
                <a:schemeClr val="dk1"/>
              </a:buClr>
              <a:buSzPts val="1400"/>
              <a:buFont typeface="Arial"/>
              <a:buNone/>
            </a:pPr>
            <a:endParaRPr/>
          </a:p>
          <a:p>
            <a:pPr marL="0" lvl="0" indent="0" algn="l" rtl="0">
              <a:spcBef>
                <a:spcPts val="0"/>
              </a:spcBef>
              <a:spcAft>
                <a:spcPts val="0"/>
              </a:spcAft>
              <a:buNone/>
            </a:pPr>
            <a:endParaRPr/>
          </a:p>
        </p:txBody>
      </p:sp>
      <p:sp>
        <p:nvSpPr>
          <p:cNvPr id="162" name="Google Shape;16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8:notes"/>
          <p:cNvSpPr>
            <a:spLocks noGrp="1" noRot="1" noChangeAspect="1"/>
          </p:cNvSpPr>
          <p:nvPr>
            <p:ph type="sldImg" idx="2"/>
          </p:nvPr>
        </p:nvSpPr>
        <p:spPr>
          <a:xfrm>
            <a:off x="1106488" y="438150"/>
            <a:ext cx="4645025" cy="2613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8:notes"/>
          <p:cNvSpPr txBox="1">
            <a:spLocks noGrp="1"/>
          </p:cNvSpPr>
          <p:nvPr>
            <p:ph type="body" idx="1"/>
          </p:nvPr>
        </p:nvSpPr>
        <p:spPr>
          <a:xfrm>
            <a:off x="457200" y="3546764"/>
            <a:ext cx="5985164" cy="513844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b="1" i="1">
                <a:solidFill>
                  <a:srgbClr val="FF0000"/>
                </a:solidFill>
                <a:latin typeface="Calibri"/>
                <a:ea typeface="Calibri"/>
                <a:cs typeface="Calibri"/>
                <a:sym typeface="Calibri"/>
              </a:rPr>
              <a:t>Replace [school name] and names/contact info (phone and/or email) for your school’s student support staff members (add/delete titles as needed)</a:t>
            </a:r>
            <a:endParaRPr sz="1400" b="1" i="1">
              <a:solidFill>
                <a:srgbClr val="FF0000"/>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r>
              <a:rPr lang="en-US" sz="1400">
                <a:solidFill>
                  <a:schemeClr val="dk1"/>
                </a:solidFill>
                <a:latin typeface="Calibri"/>
                <a:ea typeface="Calibri"/>
                <a:cs typeface="Calibri"/>
                <a:sym typeface="Calibri"/>
              </a:rPr>
              <a:t>The mental health and well-being of our students is very important to us. Staff are </a:t>
            </a:r>
            <a:r>
              <a:rPr lang="en-US"/>
              <a:t>available </a:t>
            </a:r>
            <a:r>
              <a:rPr lang="en-US" sz="1400">
                <a:solidFill>
                  <a:schemeClr val="dk1"/>
                </a:solidFill>
                <a:latin typeface="Calibri"/>
                <a:ea typeface="Calibri"/>
                <a:cs typeface="Calibri"/>
                <a:sym typeface="Calibri"/>
              </a:rPr>
              <a:t>to </a:t>
            </a:r>
            <a:r>
              <a:rPr lang="en-US"/>
              <a:t>support students and families</a:t>
            </a:r>
            <a:r>
              <a:rPr lang="en-US" sz="1400">
                <a:solidFill>
                  <a:schemeClr val="dk1"/>
                </a:solidFill>
                <a:latin typeface="Calibri"/>
                <a:ea typeface="Calibri"/>
                <a:cs typeface="Calibri"/>
                <a:sym typeface="Calibri"/>
              </a:rPr>
              <a:t>. These staff work with all students to develop their </a:t>
            </a:r>
            <a:r>
              <a:rPr lang="en-US"/>
              <a:t>unique strengths and abilities.</a:t>
            </a:r>
            <a:endParaRPr/>
          </a:p>
          <a:p>
            <a:pPr marL="0" lvl="0" indent="0" algn="l" rtl="0">
              <a:spcBef>
                <a:spcPts val="0"/>
              </a:spcBef>
              <a:spcAft>
                <a:spcPts val="0"/>
              </a:spcAft>
              <a:buNone/>
            </a:pPr>
            <a:endParaRPr sz="1400">
              <a:solidFill>
                <a:schemeClr val="dk1"/>
              </a:solidFill>
              <a:latin typeface="Calibri"/>
              <a:ea typeface="Calibri"/>
              <a:cs typeface="Calibri"/>
              <a:sym typeface="Calibri"/>
            </a:endParaRPr>
          </a:p>
          <a:p>
            <a:pPr marL="0" lvl="0" indent="0" algn="l" rtl="0">
              <a:spcBef>
                <a:spcPts val="0"/>
              </a:spcBef>
              <a:spcAft>
                <a:spcPts val="0"/>
              </a:spcAft>
              <a:buNone/>
            </a:pPr>
            <a:r>
              <a:rPr lang="en-US"/>
              <a:t>Each of these staff members wants to work with parents to best support your child. Please do not hesitate to contact them with questions or concerns. </a:t>
            </a:r>
            <a:endParaRPr/>
          </a:p>
          <a:p>
            <a:pPr marL="0" lvl="0" indent="0" algn="l" rtl="0">
              <a:spcBef>
                <a:spcPts val="0"/>
              </a:spcBef>
              <a:spcAft>
                <a:spcPts val="0"/>
              </a:spcAft>
              <a:buNone/>
            </a:pPr>
            <a:endParaRPr sz="1400">
              <a:solidFill>
                <a:schemeClr val="dk1"/>
              </a:solidFill>
              <a:latin typeface="Calibri"/>
              <a:ea typeface="Calibri"/>
              <a:cs typeface="Calibri"/>
              <a:sym typeface="Calibri"/>
            </a:endParaRPr>
          </a:p>
          <a:p>
            <a:pPr marL="0" lvl="0" indent="0" algn="l" rtl="0">
              <a:spcBef>
                <a:spcPts val="0"/>
              </a:spcBef>
              <a:spcAft>
                <a:spcPts val="0"/>
              </a:spcAft>
              <a:buNone/>
            </a:pPr>
            <a:r>
              <a:rPr lang="en-US" sz="1400">
                <a:solidFill>
                  <a:schemeClr val="dk1"/>
                </a:solidFill>
                <a:latin typeface="Calibri"/>
                <a:ea typeface="Calibri"/>
                <a:cs typeface="Calibri"/>
                <a:sym typeface="Calibri"/>
              </a:rPr>
              <a:t>The “Mental Health and Wellness” page on the HCPSS website provides many valuable resources for all families. Search for “mental health” at www.hcpss.org.</a:t>
            </a:r>
            <a:endParaRPr/>
          </a:p>
          <a:p>
            <a:pPr marL="0" lvl="0" indent="0" algn="l" rtl="0">
              <a:spcBef>
                <a:spcPts val="0"/>
              </a:spcBef>
              <a:spcAft>
                <a:spcPts val="0"/>
              </a:spcAft>
              <a:buNone/>
            </a:pPr>
            <a:endParaRPr sz="1400">
              <a:solidFill>
                <a:schemeClr val="dk1"/>
              </a:solidFill>
              <a:latin typeface="Calibri"/>
              <a:ea typeface="Calibri"/>
              <a:cs typeface="Calibri"/>
              <a:sym typeface="Calibri"/>
            </a:endParaRPr>
          </a:p>
          <a:p>
            <a:pPr marL="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2" name="Google Shape;18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8</a:t>
            </a:fld>
            <a:endParaRPr>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9:notes"/>
          <p:cNvSpPr>
            <a:spLocks noGrp="1" noRot="1" noChangeAspect="1"/>
          </p:cNvSpPr>
          <p:nvPr>
            <p:ph type="sldImg" idx="2"/>
          </p:nvPr>
        </p:nvSpPr>
        <p:spPr>
          <a:xfrm>
            <a:off x="1108075" y="458788"/>
            <a:ext cx="4633913" cy="2606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9:notes"/>
          <p:cNvSpPr txBox="1">
            <a:spLocks noGrp="1"/>
          </p:cNvSpPr>
          <p:nvPr>
            <p:ph type="body" idx="1"/>
          </p:nvPr>
        </p:nvSpPr>
        <p:spPr>
          <a:xfrm>
            <a:off x="457200" y="3297381"/>
            <a:ext cx="5985164" cy="5387831"/>
          </a:xfrm>
          <a:prstGeom prst="rect">
            <a:avLst/>
          </a:prstGeom>
          <a:noFill/>
          <a:ln>
            <a:noFill/>
          </a:ln>
        </p:spPr>
        <p:txBody>
          <a:bodyPr spcFirstLastPara="1" wrap="square" lIns="91425" tIns="45700" rIns="91425" bIns="45700" anchor="t" anchorCtr="0">
            <a:noAutofit/>
          </a:bodyPr>
          <a:lstStyle/>
          <a:p>
            <a:pPr marL="0" marR="0" lvl="0" indent="0" algn="l" rtl="0">
              <a:lnSpc>
                <a:spcPct val="124285"/>
              </a:lnSpc>
              <a:spcBef>
                <a:spcPts val="0"/>
              </a:spcBef>
              <a:spcAft>
                <a:spcPts val="0"/>
              </a:spcAft>
              <a:buClr>
                <a:schemeClr val="dk1"/>
              </a:buClr>
              <a:buSzPts val="1400"/>
              <a:buFont typeface="Calibri"/>
              <a:buNone/>
            </a:pPr>
            <a:r>
              <a:rPr lang="en-US" b="1"/>
              <a:t>HCPSS Connect </a:t>
            </a:r>
            <a:r>
              <a:rPr lang="en-US"/>
              <a:t>is the one-stop portal to access Synergy, Canvas, and the Family File.</a:t>
            </a:r>
            <a:endParaRPr/>
          </a:p>
          <a:p>
            <a:pPr marL="0" lvl="0" indent="0" algn="l" rtl="0">
              <a:lnSpc>
                <a:spcPct val="124285"/>
              </a:lnSpc>
              <a:spcBef>
                <a:spcPts val="0"/>
              </a:spcBef>
              <a:spcAft>
                <a:spcPts val="0"/>
              </a:spcAft>
              <a:buNone/>
            </a:pPr>
            <a:endParaRPr/>
          </a:p>
          <a:p>
            <a:pPr marL="0" marR="0" lvl="0" indent="0" algn="l" rtl="0">
              <a:lnSpc>
                <a:spcPct val="124285"/>
              </a:lnSpc>
              <a:spcBef>
                <a:spcPts val="0"/>
              </a:spcBef>
              <a:spcAft>
                <a:spcPts val="0"/>
              </a:spcAft>
              <a:buClr>
                <a:schemeClr val="dk1"/>
              </a:buClr>
              <a:buSzPts val="1400"/>
              <a:buFont typeface="Calibri"/>
              <a:buNone/>
            </a:pPr>
            <a:r>
              <a:rPr lang="en-US" b="0" i="0" u="none" strike="noStrike">
                <a:solidFill>
                  <a:schemeClr val="dk1"/>
                </a:solidFill>
              </a:rPr>
              <a:t>The </a:t>
            </a:r>
            <a:r>
              <a:rPr lang="en-US" b="1" i="0" u="none" strike="noStrike">
                <a:solidFill>
                  <a:schemeClr val="dk1"/>
                </a:solidFill>
              </a:rPr>
              <a:t>Synergy</a:t>
            </a:r>
            <a:r>
              <a:rPr lang="en-US" b="0" i="0" u="none" strike="noStrike">
                <a:solidFill>
                  <a:schemeClr val="dk1"/>
                </a:solidFill>
              </a:rPr>
              <a:t> Student Information is your source for official student records &amp; grades. </a:t>
            </a:r>
            <a:endParaRPr/>
          </a:p>
          <a:p>
            <a:pPr marL="0" marR="0" lvl="0" indent="0" algn="l" rtl="0">
              <a:lnSpc>
                <a:spcPct val="124285"/>
              </a:lnSpc>
              <a:spcBef>
                <a:spcPts val="0"/>
              </a:spcBef>
              <a:spcAft>
                <a:spcPts val="0"/>
              </a:spcAft>
              <a:buClr>
                <a:schemeClr val="dk1"/>
              </a:buClr>
              <a:buSzPts val="1400"/>
              <a:buFont typeface="Calibri"/>
              <a:buNone/>
            </a:pPr>
            <a:endParaRPr/>
          </a:p>
          <a:p>
            <a:pPr marL="0" lvl="0" indent="0" algn="l" rtl="0">
              <a:lnSpc>
                <a:spcPct val="124285"/>
              </a:lnSpc>
              <a:spcBef>
                <a:spcPts val="0"/>
              </a:spcBef>
              <a:spcAft>
                <a:spcPts val="0"/>
              </a:spcAft>
              <a:buNone/>
            </a:pPr>
            <a:r>
              <a:rPr lang="en-US"/>
              <a:t>The </a:t>
            </a:r>
            <a:r>
              <a:rPr lang="en-US" b="1"/>
              <a:t>Canvas Learning System </a:t>
            </a:r>
            <a:r>
              <a:rPr lang="en-US"/>
              <a:t>gives teachers, parents, and students tools to communicate, collaborate, and connect. </a:t>
            </a:r>
            <a:endParaRPr/>
          </a:p>
          <a:p>
            <a:pPr marL="0" lvl="0" indent="0" algn="l" rtl="0">
              <a:lnSpc>
                <a:spcPct val="124285"/>
              </a:lnSpc>
              <a:spcBef>
                <a:spcPts val="0"/>
              </a:spcBef>
              <a:spcAft>
                <a:spcPts val="0"/>
              </a:spcAft>
              <a:buNone/>
            </a:pPr>
            <a:endParaRPr/>
          </a:p>
          <a:p>
            <a:pPr marL="0" lvl="0" indent="0" algn="l" rtl="0">
              <a:lnSpc>
                <a:spcPct val="124285"/>
              </a:lnSpc>
              <a:spcBef>
                <a:spcPts val="0"/>
              </a:spcBef>
              <a:spcAft>
                <a:spcPts val="0"/>
              </a:spcAft>
              <a:buNone/>
            </a:pPr>
            <a:r>
              <a:rPr lang="en-US"/>
              <a:t>Both systems are extremely easy to learn and to use.</a:t>
            </a:r>
            <a:endParaRPr/>
          </a:p>
          <a:p>
            <a:pPr marL="0" lvl="0" indent="0" algn="l" rtl="0">
              <a:lnSpc>
                <a:spcPct val="124285"/>
              </a:lnSpc>
              <a:spcBef>
                <a:spcPts val="0"/>
              </a:spcBef>
              <a:spcAft>
                <a:spcPts val="0"/>
              </a:spcAft>
              <a:buNone/>
            </a:pPr>
            <a:endParaRPr b="1"/>
          </a:p>
          <a:p>
            <a:pPr marL="63500" lvl="0" indent="-63500" algn="l" rtl="0">
              <a:lnSpc>
                <a:spcPct val="124285"/>
              </a:lnSpc>
              <a:spcBef>
                <a:spcPts val="0"/>
              </a:spcBef>
              <a:spcAft>
                <a:spcPts val="0"/>
              </a:spcAft>
              <a:buClr>
                <a:schemeClr val="dk1"/>
              </a:buClr>
              <a:buSzPts val="1400"/>
              <a:buFont typeface="Raleway"/>
              <a:buNone/>
            </a:pPr>
            <a:r>
              <a:rPr lang="en-US" b="1"/>
              <a:t>Benefits of HCPSS Connect for Parents, Students &amp; Teachers:</a:t>
            </a:r>
            <a:endParaRPr/>
          </a:p>
          <a:p>
            <a:pPr marL="0" lvl="0" indent="0" algn="l" rtl="0">
              <a:lnSpc>
                <a:spcPct val="124285"/>
              </a:lnSpc>
              <a:spcBef>
                <a:spcPts val="0"/>
              </a:spcBef>
              <a:spcAft>
                <a:spcPts val="0"/>
              </a:spcAft>
              <a:buClr>
                <a:schemeClr val="dk1"/>
              </a:buClr>
              <a:buSzPts val="1400"/>
              <a:buFont typeface="Arial"/>
              <a:buChar char="•"/>
            </a:pPr>
            <a:r>
              <a:rPr lang="en-US"/>
              <a:t>Improved communication and collaboration</a:t>
            </a:r>
            <a:endParaRPr/>
          </a:p>
          <a:p>
            <a:pPr marL="0" lvl="0" indent="0" algn="l" rtl="0">
              <a:lnSpc>
                <a:spcPct val="124285"/>
              </a:lnSpc>
              <a:spcBef>
                <a:spcPts val="0"/>
              </a:spcBef>
              <a:spcAft>
                <a:spcPts val="0"/>
              </a:spcAft>
              <a:buClr>
                <a:schemeClr val="dk1"/>
              </a:buClr>
              <a:buSzPts val="1400"/>
              <a:buFont typeface="Arial"/>
              <a:buChar char="•"/>
            </a:pPr>
            <a:r>
              <a:rPr lang="en-US"/>
              <a:t>All schools and grades use the same digital platform</a:t>
            </a:r>
            <a:endParaRPr/>
          </a:p>
          <a:p>
            <a:pPr marL="0" lvl="0" indent="0" algn="l" rtl="0">
              <a:lnSpc>
                <a:spcPct val="124285"/>
              </a:lnSpc>
              <a:spcBef>
                <a:spcPts val="0"/>
              </a:spcBef>
              <a:spcAft>
                <a:spcPts val="0"/>
              </a:spcAft>
              <a:buClr>
                <a:schemeClr val="dk1"/>
              </a:buClr>
              <a:buSzPts val="1400"/>
              <a:buFont typeface="Arial"/>
              <a:buChar char="•"/>
            </a:pPr>
            <a:r>
              <a:rPr lang="en-US"/>
              <a:t>Single sign-on - 1 user/pass for HCPSS Connect</a:t>
            </a:r>
            <a:endParaRPr/>
          </a:p>
          <a:p>
            <a:pPr marL="0" lvl="0" indent="0" algn="l" rtl="0">
              <a:lnSpc>
                <a:spcPct val="124285"/>
              </a:lnSpc>
              <a:spcBef>
                <a:spcPts val="0"/>
              </a:spcBef>
              <a:spcAft>
                <a:spcPts val="0"/>
              </a:spcAft>
              <a:buClr>
                <a:schemeClr val="dk1"/>
              </a:buClr>
              <a:buSzPts val="1400"/>
              <a:buFont typeface="Arial"/>
              <a:buChar char="•"/>
            </a:pPr>
            <a:r>
              <a:rPr lang="en-US"/>
              <a:t>Anytime/anywhere access</a:t>
            </a:r>
            <a:endParaRPr/>
          </a:p>
          <a:p>
            <a:pPr marL="171450" lvl="0" indent="-82550" algn="l" rtl="0">
              <a:lnSpc>
                <a:spcPct val="124285"/>
              </a:lnSpc>
              <a:spcBef>
                <a:spcPts val="0"/>
              </a:spcBef>
              <a:spcAft>
                <a:spcPts val="0"/>
              </a:spcAft>
              <a:buClr>
                <a:schemeClr val="dk1"/>
              </a:buClr>
              <a:buSzPts val="1400"/>
              <a:buFont typeface="Arial"/>
              <a:buNone/>
            </a:pPr>
            <a:endParaRPr b="1"/>
          </a:p>
          <a:p>
            <a:pPr marL="0" lvl="0" indent="0" algn="l" rtl="0">
              <a:lnSpc>
                <a:spcPct val="124285"/>
              </a:lnSpc>
              <a:spcBef>
                <a:spcPts val="0"/>
              </a:spcBef>
              <a:spcAft>
                <a:spcPts val="0"/>
              </a:spcAft>
              <a:buNone/>
            </a:pPr>
            <a:r>
              <a:rPr lang="en-US"/>
              <a:t>Find full details and instructions online at </a:t>
            </a:r>
            <a:r>
              <a:rPr lang="en-US" b="1"/>
              <a:t>www.hcpss.org/connect</a:t>
            </a:r>
            <a:endParaRPr/>
          </a:p>
          <a:p>
            <a:pPr marL="171450" lvl="0" indent="-82550" algn="l" rtl="0">
              <a:lnSpc>
                <a:spcPct val="124285"/>
              </a:lnSpc>
              <a:spcBef>
                <a:spcPts val="0"/>
              </a:spcBef>
              <a:spcAft>
                <a:spcPts val="0"/>
              </a:spcAft>
              <a:buClr>
                <a:schemeClr val="dk1"/>
              </a:buClr>
              <a:buSzPts val="1400"/>
              <a:buFont typeface="Arial"/>
              <a:buNone/>
            </a:pPr>
            <a:endParaRPr b="1"/>
          </a:p>
          <a:p>
            <a:pPr marL="0" lvl="0" indent="0" algn="l" rtl="0">
              <a:spcBef>
                <a:spcPts val="0"/>
              </a:spcBef>
              <a:spcAft>
                <a:spcPts val="0"/>
              </a:spcAft>
              <a:buNone/>
            </a:pPr>
            <a:endParaRPr/>
          </a:p>
        </p:txBody>
      </p:sp>
      <p:sp>
        <p:nvSpPr>
          <p:cNvPr id="190" name="Google Shape;19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22" name="Google Shape;22;p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4" name="Google Shape;34;p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0" name="Google Shape;40;p6"/>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 name="Google Shape;41;p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7" name="Google Shape;47;p7"/>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8" name="Google Shape;48;p7"/>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9" name="Google Shape;49;p7"/>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9"/>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740569"/>
            <a:ext cx="4629150" cy="36552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1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hyperlink" Target="http://www.hcpss.org/connect/" TargetMode="External"/><Relationship Id="rId5"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hyperlink" Target="http://www.hcpss.org/connect/" TargetMode="External"/><Relationship Id="rId5"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28.png"/><Relationship Id="rId10" Type="http://schemas.openxmlformats.org/officeDocument/2006/relationships/hyperlink" Target="https://www.youtube.com/watch?v=7wv5Oea3Fg8" TargetMode="External"/><Relationship Id="rId11" Type="http://schemas.openxmlformats.org/officeDocument/2006/relationships/image" Target="../media/image29.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4" Type="http://schemas.openxmlformats.org/officeDocument/2006/relationships/hyperlink" Target="http://hcpss.nutrislice.com/" TargetMode="External"/><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hcpss.org/farms/" TargetMode="External"/><Relationship Id="rId3"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g"/><Relationship Id="rId4" Type="http://schemas.openxmlformats.org/officeDocument/2006/relationships/hyperlink" Target="http://hcpss.nutrislice.com/" TargetMode="External"/><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5.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hyperlink" Target="http://www.hcpss.org/" TargetMode="External"/><Relationship Id="rId7"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9.jpg"/><Relationship Id="rId5" Type="http://schemas.openxmlformats.org/officeDocument/2006/relationships/image" Target="../media/image16.jpg"/><Relationship Id="rId6" Type="http://schemas.openxmlformats.org/officeDocument/2006/relationships/image" Target="../media/image5.jpg"/><Relationship Id="rId7" Type="http://schemas.openxmlformats.org/officeDocument/2006/relationships/image" Target="../media/image17.jpg"/><Relationship Id="rId8"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hyperlink" Target="http://www.hcpss.org/connect/" TargetMode="External"/><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4"/>
          <p:cNvPicPr preferRelativeResize="0"/>
          <p:nvPr/>
        </p:nvPicPr>
        <p:blipFill rotWithShape="1">
          <a:blip r:embed="rId3">
            <a:alphaModFix/>
          </a:blip>
          <a:srcRect/>
          <a:stretch/>
        </p:blipFill>
        <p:spPr>
          <a:xfrm>
            <a:off x="5416062" y="0"/>
            <a:ext cx="3727938" cy="5143500"/>
          </a:xfrm>
          <a:prstGeom prst="rect">
            <a:avLst/>
          </a:prstGeom>
          <a:noFill/>
          <a:ln>
            <a:noFill/>
          </a:ln>
        </p:spPr>
      </p:pic>
      <p:sp>
        <p:nvSpPr>
          <p:cNvPr id="96" name="Google Shape;96;p14"/>
          <p:cNvSpPr txBox="1"/>
          <p:nvPr/>
        </p:nvSpPr>
        <p:spPr>
          <a:xfrm>
            <a:off x="120770" y="541675"/>
            <a:ext cx="5295292" cy="3477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1" dirty="0" smtClean="0">
                <a:solidFill>
                  <a:srgbClr val="1B4072"/>
                </a:solidFill>
                <a:latin typeface="Calibri"/>
                <a:ea typeface="Calibri"/>
                <a:cs typeface="Calibri"/>
                <a:sym typeface="Calibri"/>
              </a:rPr>
              <a:t>Ellicott Mills Middle School</a:t>
            </a:r>
            <a:r>
              <a:rPr lang="en-US" sz="4800" b="1" i="0" u="none" strike="noStrike" cap="none" dirty="0" smtClean="0">
                <a:solidFill>
                  <a:srgbClr val="1B4072"/>
                </a:solidFill>
                <a:latin typeface="Calibri"/>
                <a:ea typeface="Calibri"/>
                <a:cs typeface="Calibri"/>
                <a:sym typeface="Calibri"/>
              </a:rPr>
              <a:t> </a:t>
            </a:r>
            <a:r>
              <a:rPr lang="ko-KR" altLang="en-US" sz="4800" b="1" dirty="0" smtClean="0">
                <a:solidFill>
                  <a:srgbClr val="1B4072"/>
                </a:solidFill>
                <a:latin typeface="Calibri"/>
                <a:ea typeface="Calibri"/>
                <a:cs typeface="Calibri"/>
                <a:sym typeface="Calibri"/>
              </a:rPr>
              <a:t>에 오신 것을 환영합니다</a:t>
            </a:r>
            <a:endParaRPr dirty="0"/>
          </a:p>
          <a:p>
            <a:pPr marL="0" marR="0" lvl="0" indent="0" algn="ctr" rtl="0">
              <a:spcBef>
                <a:spcPts val="0"/>
              </a:spcBef>
              <a:spcAft>
                <a:spcPts val="0"/>
              </a:spcAft>
              <a:buNone/>
            </a:pPr>
            <a:endParaRPr sz="4000" b="1" i="0" u="none" strike="noStrike" cap="none" dirty="0">
              <a:solidFill>
                <a:srgbClr val="1B4072"/>
              </a:solidFill>
              <a:latin typeface="Calibri"/>
              <a:ea typeface="Calibri"/>
              <a:cs typeface="Calibri"/>
              <a:sym typeface="Calibri"/>
            </a:endParaRPr>
          </a:p>
          <a:p>
            <a:pPr marL="0" marR="0" lvl="0" indent="0" algn="ctr" rtl="0">
              <a:spcBef>
                <a:spcPts val="0"/>
              </a:spcBef>
              <a:spcAft>
                <a:spcPts val="0"/>
              </a:spcAft>
              <a:buNone/>
            </a:pPr>
            <a:r>
              <a:rPr lang="ko-KR" altLang="en-US" sz="4400" b="1" i="0" u="none" strike="noStrike" cap="none" dirty="0" smtClean="0">
                <a:solidFill>
                  <a:srgbClr val="1B4072"/>
                </a:solidFill>
                <a:latin typeface="Calibri"/>
                <a:ea typeface="Calibri"/>
                <a:cs typeface="Calibri"/>
                <a:sym typeface="Calibri"/>
              </a:rPr>
              <a:t>백 투 스쿨 </a:t>
            </a:r>
            <a:r>
              <a:rPr lang="ko-KR" altLang="en-US" sz="4400" b="1" i="0" u="none" strike="noStrike" cap="none" dirty="0" err="1" smtClean="0">
                <a:solidFill>
                  <a:srgbClr val="1B4072"/>
                </a:solidFill>
                <a:latin typeface="Calibri"/>
                <a:ea typeface="Calibri"/>
                <a:cs typeface="Calibri"/>
                <a:sym typeface="Calibri"/>
              </a:rPr>
              <a:t>나잇</a:t>
            </a:r>
            <a:endParaRPr sz="5400" b="1" i="0" u="none" strike="noStrike" cap="none" dirty="0">
              <a:solidFill>
                <a:srgbClr val="1B4072"/>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23"/>
          <p:cNvPicPr preferRelativeResize="0"/>
          <p:nvPr/>
        </p:nvPicPr>
        <p:blipFill rotWithShape="1">
          <a:blip r:embed="rId3">
            <a:alphaModFix/>
          </a:blip>
          <a:srcRect/>
          <a:stretch/>
        </p:blipFill>
        <p:spPr>
          <a:xfrm>
            <a:off x="370719" y="1062012"/>
            <a:ext cx="2897414" cy="1086532"/>
          </a:xfrm>
          <a:prstGeom prst="rect">
            <a:avLst/>
          </a:prstGeom>
          <a:noFill/>
          <a:ln>
            <a:noFill/>
          </a:ln>
        </p:spPr>
      </p:pic>
      <p:sp>
        <p:nvSpPr>
          <p:cNvPr id="207" name="Google Shape;207;p23"/>
          <p:cNvSpPr/>
          <p:nvPr/>
        </p:nvSpPr>
        <p:spPr>
          <a:xfrm>
            <a:off x="3618404" y="820456"/>
            <a:ext cx="5313929" cy="2062103"/>
          </a:xfrm>
          <a:prstGeom prst="rect">
            <a:avLst/>
          </a:prstGeom>
          <a:noFill/>
          <a:ln>
            <a:noFill/>
          </a:ln>
        </p:spPr>
        <p:txBody>
          <a:bodyPr spcFirstLastPara="1" wrap="square" lIns="91425" tIns="45700" rIns="91425" bIns="45700" anchor="t" anchorCtr="0">
            <a:noAutofit/>
          </a:bodyPr>
          <a:lstStyle/>
          <a:p>
            <a:pPr marL="214313" marR="0" lvl="0" indent="-214313" algn="l" rtl="0">
              <a:spcBef>
                <a:spcPts val="0"/>
              </a:spcBef>
              <a:spcAft>
                <a:spcPts val="0"/>
              </a:spcAft>
              <a:buClr>
                <a:srgbClr val="002060"/>
              </a:buClr>
              <a:buSzPts val="3200"/>
              <a:buFont typeface="Arial"/>
              <a:buChar char="•"/>
            </a:pPr>
            <a:r>
              <a:rPr lang="ko-KR" altLang="en-US" sz="3200" dirty="0" smtClean="0">
                <a:solidFill>
                  <a:srgbClr val="002060"/>
                </a:solidFill>
                <a:latin typeface="Calibri"/>
                <a:ea typeface="Calibri"/>
                <a:cs typeface="Calibri"/>
                <a:sym typeface="Calibri"/>
              </a:rPr>
              <a:t>부모 연락 정보</a:t>
            </a:r>
            <a:endParaRPr lang="en-US" altLang="ko-KR" sz="3200" dirty="0" smtClean="0">
              <a:solidFill>
                <a:srgbClr val="002060"/>
              </a:solidFill>
              <a:latin typeface="Calibri"/>
              <a:ea typeface="Calibri"/>
              <a:cs typeface="Calibri"/>
              <a:sym typeface="Calibri"/>
            </a:endParaRPr>
          </a:p>
          <a:p>
            <a:pPr marL="214313" marR="0" lvl="0" indent="-214313" algn="l" rtl="0">
              <a:spcBef>
                <a:spcPts val="0"/>
              </a:spcBef>
              <a:spcAft>
                <a:spcPts val="0"/>
              </a:spcAft>
              <a:buClr>
                <a:srgbClr val="002060"/>
              </a:buClr>
              <a:buSzPts val="3200"/>
              <a:buFont typeface="Arial"/>
              <a:buChar char="•"/>
            </a:pPr>
            <a:r>
              <a:rPr lang="ko-KR" altLang="en-US" sz="3200" dirty="0" smtClean="0">
                <a:solidFill>
                  <a:srgbClr val="002060"/>
                </a:solidFill>
                <a:latin typeface="Calibri"/>
                <a:ea typeface="Calibri"/>
                <a:cs typeface="Calibri"/>
                <a:sym typeface="Calibri"/>
              </a:rPr>
              <a:t>의료 자료 및 연락처</a:t>
            </a:r>
            <a:endParaRPr dirty="0"/>
          </a:p>
          <a:p>
            <a:pPr marL="214313" marR="0" lvl="0" indent="-214313" algn="l" rtl="0">
              <a:spcBef>
                <a:spcPts val="0"/>
              </a:spcBef>
              <a:spcAft>
                <a:spcPts val="0"/>
              </a:spcAft>
              <a:buClr>
                <a:srgbClr val="002060"/>
              </a:buClr>
              <a:buSzPts val="3200"/>
              <a:buFont typeface="Arial"/>
              <a:buChar char="•"/>
            </a:pPr>
            <a:r>
              <a:rPr lang="ko-KR" altLang="en-US" sz="3200" dirty="0" smtClean="0">
                <a:solidFill>
                  <a:srgbClr val="002060"/>
                </a:solidFill>
                <a:latin typeface="Calibri"/>
                <a:ea typeface="Calibri"/>
                <a:cs typeface="Calibri"/>
                <a:sym typeface="Calibri"/>
              </a:rPr>
              <a:t>방과 후 교통편</a:t>
            </a:r>
            <a:endParaRPr lang="en-US" altLang="ko-KR" sz="3200" dirty="0" smtClean="0">
              <a:solidFill>
                <a:srgbClr val="002060"/>
              </a:solidFill>
              <a:latin typeface="Calibri"/>
              <a:ea typeface="Calibri"/>
              <a:cs typeface="Calibri"/>
              <a:sym typeface="Calibri"/>
            </a:endParaRPr>
          </a:p>
          <a:p>
            <a:pPr marL="214313" marR="0" lvl="0" indent="-214313" algn="l" rtl="0">
              <a:spcBef>
                <a:spcPts val="0"/>
              </a:spcBef>
              <a:spcAft>
                <a:spcPts val="0"/>
              </a:spcAft>
              <a:buClr>
                <a:srgbClr val="002060"/>
              </a:buClr>
              <a:buSzPts val="3200"/>
              <a:buFont typeface="Arial"/>
              <a:buChar char="•"/>
            </a:pPr>
            <a:r>
              <a:rPr lang="ko-KR" altLang="en-US" sz="2800" dirty="0" smtClean="0">
                <a:solidFill>
                  <a:srgbClr val="002060"/>
                </a:solidFill>
                <a:latin typeface="Calibri"/>
                <a:ea typeface="Calibri"/>
                <a:cs typeface="Calibri"/>
                <a:sym typeface="Calibri"/>
              </a:rPr>
              <a:t>데이터 개인정보보호 선호도</a:t>
            </a:r>
            <a:endParaRPr sz="2800" dirty="0"/>
          </a:p>
        </p:txBody>
      </p:sp>
      <p:sp>
        <p:nvSpPr>
          <p:cNvPr id="208" name="Google Shape;208;p23">
            <a:hlinkClick r:id="rId4"/>
          </p:cNvPr>
          <p:cNvSpPr txBox="1"/>
          <p:nvPr/>
        </p:nvSpPr>
        <p:spPr>
          <a:xfrm>
            <a:off x="0" y="4192893"/>
            <a:ext cx="9144000" cy="702900"/>
          </a:xfrm>
          <a:prstGeom prst="rect">
            <a:avLst/>
          </a:prstGeom>
          <a:solidFill>
            <a:srgbClr val="C865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3600">
                <a:solidFill>
                  <a:schemeClr val="lt1"/>
                </a:solidFill>
                <a:latin typeface="Calibri"/>
                <a:ea typeface="Calibri"/>
                <a:cs typeface="Calibri"/>
                <a:sym typeface="Calibri"/>
              </a:rPr>
              <a:t>www.hcpss.org/connect</a:t>
            </a:r>
            <a:endParaRPr sz="4000">
              <a:solidFill>
                <a:schemeClr val="lt1"/>
              </a:solidFill>
              <a:latin typeface="Calibri"/>
              <a:ea typeface="Calibri"/>
              <a:cs typeface="Calibri"/>
              <a:sym typeface="Calibri"/>
            </a:endParaRPr>
          </a:p>
        </p:txBody>
      </p:sp>
      <p:sp>
        <p:nvSpPr>
          <p:cNvPr id="209" name="Google Shape;209;p23"/>
          <p:cNvSpPr/>
          <p:nvPr/>
        </p:nvSpPr>
        <p:spPr>
          <a:xfrm>
            <a:off x="0" y="85062"/>
            <a:ext cx="9144000" cy="616688"/>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o-KR" altLang="en-US" sz="3600" dirty="0" smtClean="0">
                <a:solidFill>
                  <a:schemeClr val="lt1"/>
                </a:solidFill>
                <a:latin typeface="Calibri"/>
                <a:ea typeface="Calibri"/>
                <a:cs typeface="Calibri"/>
                <a:sym typeface="Calibri"/>
              </a:rPr>
              <a:t>학생 정보 갱신하기</a:t>
            </a:r>
            <a:endParaRPr dirty="0"/>
          </a:p>
        </p:txBody>
      </p:sp>
      <p:pic>
        <p:nvPicPr>
          <p:cNvPr id="210" name="Google Shape;210;p23" descr="https://lh6.googleusercontent.com/L4J6Kut8Lhc9G6oT37MzqR6FkvmR_SQ7mUDlcynSd2RBLaT3GHczCDq3i2EEY-2HferLog7N-kFzKbSqkrGxfvXzk2RpvS8UZPoF2wuHvRaheYm2LM93Rtl_id_nGicRmRy_racLb48"/>
          <p:cNvPicPr preferRelativeResize="0"/>
          <p:nvPr/>
        </p:nvPicPr>
        <p:blipFill rotWithShape="1">
          <a:blip r:embed="rId5">
            <a:alphaModFix/>
          </a:blip>
          <a:srcRect/>
          <a:stretch/>
        </p:blipFill>
        <p:spPr>
          <a:xfrm>
            <a:off x="370719" y="2831091"/>
            <a:ext cx="2897414" cy="1028911"/>
          </a:xfrm>
          <a:prstGeom prst="rect">
            <a:avLst/>
          </a:prstGeom>
          <a:noFill/>
          <a:ln>
            <a:noFill/>
          </a:ln>
        </p:spPr>
      </p:pic>
      <p:sp>
        <p:nvSpPr>
          <p:cNvPr id="211" name="Google Shape;211;p23"/>
          <p:cNvSpPr/>
          <p:nvPr/>
        </p:nvSpPr>
        <p:spPr>
          <a:xfrm>
            <a:off x="3618403" y="3191105"/>
            <a:ext cx="5313900" cy="584700"/>
          </a:xfrm>
          <a:prstGeom prst="rect">
            <a:avLst/>
          </a:prstGeom>
          <a:noFill/>
          <a:ln>
            <a:noFill/>
          </a:ln>
        </p:spPr>
        <p:txBody>
          <a:bodyPr spcFirstLastPara="1" wrap="square" lIns="91425" tIns="45700" rIns="91425" bIns="45700" anchor="t" anchorCtr="0">
            <a:noAutofit/>
          </a:bodyPr>
          <a:lstStyle/>
          <a:p>
            <a:pPr marL="214313" marR="0" lvl="0" indent="-214313" algn="l" rtl="0">
              <a:spcBef>
                <a:spcPts val="0"/>
              </a:spcBef>
              <a:spcAft>
                <a:spcPts val="0"/>
              </a:spcAft>
              <a:buClr>
                <a:srgbClr val="002060"/>
              </a:buClr>
              <a:buSzPts val="3200"/>
              <a:buFont typeface="Arial"/>
              <a:buChar char="•"/>
            </a:pPr>
            <a:r>
              <a:rPr lang="ko-KR" altLang="en-US" sz="3200" dirty="0" smtClean="0">
                <a:solidFill>
                  <a:srgbClr val="002060"/>
                </a:solidFill>
                <a:latin typeface="Calibri"/>
                <a:ea typeface="Calibri"/>
                <a:cs typeface="Calibri"/>
                <a:sym typeface="Calibri"/>
              </a:rPr>
              <a:t>운동 </a:t>
            </a:r>
            <a:r>
              <a:rPr lang="ko-KR" altLang="en-US" sz="3200" dirty="0" err="1" smtClean="0">
                <a:solidFill>
                  <a:srgbClr val="002060"/>
                </a:solidFill>
                <a:latin typeface="Calibri"/>
                <a:ea typeface="Calibri"/>
                <a:cs typeface="Calibri"/>
                <a:sym typeface="Calibri"/>
              </a:rPr>
              <a:t>참가서</a:t>
            </a:r>
            <a:endParaRPr sz="3200" dirty="0">
              <a:solidFill>
                <a:srgbClr val="002060"/>
              </a:solidFill>
              <a:latin typeface="Calibri"/>
              <a:ea typeface="Calibri"/>
              <a:cs typeface="Calibri"/>
              <a:sym typeface="Calibri"/>
            </a:endParaRPr>
          </a:p>
        </p:txBody>
      </p:sp>
      <p:cxnSp>
        <p:nvCxnSpPr>
          <p:cNvPr id="212" name="Google Shape;212;p23"/>
          <p:cNvCxnSpPr/>
          <p:nvPr/>
        </p:nvCxnSpPr>
        <p:spPr>
          <a:xfrm rot="10800000" flipH="1">
            <a:off x="3806300" y="2842425"/>
            <a:ext cx="5104800" cy="258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4"/>
          <p:cNvSpPr/>
          <p:nvPr/>
        </p:nvSpPr>
        <p:spPr>
          <a:xfrm>
            <a:off x="0" y="85062"/>
            <a:ext cx="9144000" cy="616688"/>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dirty="0">
                <a:solidFill>
                  <a:schemeClr val="lt1"/>
                </a:solidFill>
                <a:latin typeface="Calibri"/>
                <a:ea typeface="Calibri"/>
                <a:cs typeface="Calibri"/>
                <a:sym typeface="Calibri"/>
              </a:rPr>
              <a:t>HCPSS Connect: </a:t>
            </a:r>
            <a:r>
              <a:rPr lang="ko-KR" altLang="en-US" sz="3600" dirty="0" err="1" smtClean="0">
                <a:solidFill>
                  <a:schemeClr val="lt1"/>
                </a:solidFill>
                <a:latin typeface="Calibri"/>
                <a:ea typeface="Calibri"/>
                <a:cs typeface="Calibri"/>
                <a:sym typeface="Calibri"/>
              </a:rPr>
              <a:t>도움받는</a:t>
            </a:r>
            <a:r>
              <a:rPr lang="ko-KR" altLang="en-US" sz="3600" dirty="0" smtClean="0">
                <a:solidFill>
                  <a:schemeClr val="lt1"/>
                </a:solidFill>
                <a:latin typeface="Calibri"/>
                <a:ea typeface="Calibri"/>
                <a:cs typeface="Calibri"/>
                <a:sym typeface="Calibri"/>
              </a:rPr>
              <a:t> 방법</a:t>
            </a:r>
            <a:endParaRPr sz="3600" dirty="0">
              <a:solidFill>
                <a:srgbClr val="B8D87A"/>
              </a:solidFill>
              <a:latin typeface="Calibri"/>
              <a:ea typeface="Calibri"/>
              <a:cs typeface="Calibri"/>
              <a:sym typeface="Calibri"/>
            </a:endParaRPr>
          </a:p>
        </p:txBody>
      </p:sp>
      <p:sp>
        <p:nvSpPr>
          <p:cNvPr id="219" name="Google Shape;219;p24"/>
          <p:cNvSpPr txBox="1"/>
          <p:nvPr/>
        </p:nvSpPr>
        <p:spPr>
          <a:xfrm>
            <a:off x="287867" y="1173170"/>
            <a:ext cx="3967898" cy="2684941"/>
          </a:xfrm>
          <a:prstGeom prst="rect">
            <a:avLst/>
          </a:prstGeom>
          <a:noFill/>
          <a:ln>
            <a:noFill/>
          </a:ln>
        </p:spPr>
        <p:txBody>
          <a:bodyPr spcFirstLastPara="1" wrap="square" lIns="68550" tIns="68550" rIns="68550" bIns="68550" anchor="t" anchorCtr="0">
            <a:noAutofit/>
          </a:bodyPr>
          <a:lstStyle/>
          <a:p>
            <a:pPr marL="0" marR="0" lvl="0" indent="0" algn="ctr" rtl="0">
              <a:lnSpc>
                <a:spcPct val="120000"/>
              </a:lnSpc>
              <a:spcBef>
                <a:spcPts val="0"/>
              </a:spcBef>
              <a:spcAft>
                <a:spcPts val="0"/>
              </a:spcAft>
              <a:buNone/>
            </a:pPr>
            <a:r>
              <a:rPr lang="ko-KR" altLang="en-US" sz="3200" b="1" dirty="0" smtClean="0">
                <a:solidFill>
                  <a:srgbClr val="548135"/>
                </a:solidFill>
                <a:latin typeface="Calibri"/>
                <a:ea typeface="Calibri"/>
                <a:cs typeface="Calibri"/>
                <a:sym typeface="Calibri"/>
              </a:rPr>
              <a:t>로그인 지원</a:t>
            </a:r>
            <a:r>
              <a:rPr lang="en-US" sz="3200" b="1" dirty="0" smtClean="0">
                <a:solidFill>
                  <a:srgbClr val="548135"/>
                </a:solidFill>
                <a:latin typeface="Calibri"/>
                <a:ea typeface="Calibri"/>
                <a:cs typeface="Calibri"/>
                <a:sym typeface="Calibri"/>
              </a:rPr>
              <a:t>:</a:t>
            </a:r>
            <a:endParaRPr dirty="0"/>
          </a:p>
          <a:p>
            <a:pPr marL="0" marR="0" lvl="0" indent="0" algn="ctr" rtl="0">
              <a:lnSpc>
                <a:spcPct val="120000"/>
              </a:lnSpc>
              <a:spcBef>
                <a:spcPts val="0"/>
              </a:spcBef>
              <a:spcAft>
                <a:spcPts val="0"/>
              </a:spcAft>
              <a:buNone/>
            </a:pPr>
            <a:r>
              <a:rPr lang="ko-KR" altLang="en-US" sz="2800" dirty="0" smtClean="0">
                <a:solidFill>
                  <a:srgbClr val="000000"/>
                </a:solidFill>
                <a:latin typeface="Calibri"/>
                <a:ea typeface="Calibri"/>
                <a:cs typeface="Calibri"/>
                <a:sym typeface="Calibri"/>
              </a:rPr>
              <a:t>학교 교무실로 연락</a:t>
            </a:r>
            <a:endParaRPr sz="2800" dirty="0">
              <a:solidFill>
                <a:srgbClr val="000000"/>
              </a:solidFill>
              <a:latin typeface="Calibri"/>
              <a:ea typeface="Calibri"/>
              <a:cs typeface="Calibri"/>
              <a:sym typeface="Calibri"/>
            </a:endParaRPr>
          </a:p>
          <a:p>
            <a:pPr marL="0" marR="0" lvl="0" indent="0" algn="l" rtl="0">
              <a:lnSpc>
                <a:spcPct val="150000"/>
              </a:lnSpc>
              <a:spcBef>
                <a:spcPts val="0"/>
              </a:spcBef>
              <a:spcAft>
                <a:spcPts val="0"/>
              </a:spcAft>
              <a:buNone/>
            </a:pPr>
            <a:endParaRPr sz="3200" dirty="0">
              <a:solidFill>
                <a:srgbClr val="000000"/>
              </a:solidFill>
              <a:latin typeface="Calibri"/>
              <a:ea typeface="Calibri"/>
              <a:cs typeface="Calibri"/>
              <a:sym typeface="Calibri"/>
            </a:endParaRPr>
          </a:p>
        </p:txBody>
      </p:sp>
      <p:pic>
        <p:nvPicPr>
          <p:cNvPr id="220" name="Google Shape;220;p24"/>
          <p:cNvPicPr preferRelativeResize="0"/>
          <p:nvPr/>
        </p:nvPicPr>
        <p:blipFill rotWithShape="1">
          <a:blip r:embed="rId3">
            <a:alphaModFix/>
          </a:blip>
          <a:srcRect/>
          <a:stretch/>
        </p:blipFill>
        <p:spPr>
          <a:xfrm>
            <a:off x="1528893" y="2351724"/>
            <a:ext cx="1485845" cy="1485845"/>
          </a:xfrm>
          <a:prstGeom prst="rect">
            <a:avLst/>
          </a:prstGeom>
          <a:noFill/>
          <a:ln>
            <a:noFill/>
          </a:ln>
        </p:spPr>
      </p:pic>
      <p:sp>
        <p:nvSpPr>
          <p:cNvPr id="221" name="Google Shape;221;p24"/>
          <p:cNvSpPr txBox="1"/>
          <p:nvPr/>
        </p:nvSpPr>
        <p:spPr>
          <a:xfrm>
            <a:off x="4922349" y="1205375"/>
            <a:ext cx="4004400" cy="631800"/>
          </a:xfrm>
          <a:prstGeom prst="rect">
            <a:avLst/>
          </a:prstGeom>
          <a:noFill/>
          <a:ln>
            <a:noFill/>
          </a:ln>
        </p:spPr>
        <p:txBody>
          <a:bodyPr spcFirstLastPara="1" wrap="square" lIns="68550" tIns="68550" rIns="68550" bIns="68550" anchor="t" anchorCtr="0">
            <a:noAutofit/>
          </a:bodyPr>
          <a:lstStyle/>
          <a:p>
            <a:pPr marL="0" marR="0" lvl="0" indent="0" algn="ctr" rtl="0">
              <a:spcBef>
                <a:spcPts val="0"/>
              </a:spcBef>
              <a:spcAft>
                <a:spcPts val="0"/>
              </a:spcAft>
              <a:buNone/>
            </a:pPr>
            <a:r>
              <a:rPr lang="ko-KR" altLang="en-US" sz="3200" b="1" dirty="0" smtClean="0">
                <a:solidFill>
                  <a:srgbClr val="548135"/>
                </a:solidFill>
                <a:latin typeface="Calibri"/>
                <a:ea typeface="Calibri"/>
                <a:cs typeface="Calibri"/>
                <a:sym typeface="Calibri"/>
              </a:rPr>
              <a:t>안내 및 자료들</a:t>
            </a:r>
            <a:r>
              <a:rPr lang="en-US" sz="3200" b="1" dirty="0" smtClean="0">
                <a:solidFill>
                  <a:srgbClr val="548135"/>
                </a:solidFill>
                <a:latin typeface="Calibri"/>
                <a:ea typeface="Calibri"/>
                <a:cs typeface="Calibri"/>
                <a:sym typeface="Calibri"/>
              </a:rPr>
              <a:t>:</a:t>
            </a:r>
            <a:endParaRPr sz="3200" b="1" dirty="0">
              <a:solidFill>
                <a:srgbClr val="548135"/>
              </a:solidFill>
              <a:latin typeface="Calibri"/>
              <a:ea typeface="Calibri"/>
              <a:cs typeface="Calibri"/>
              <a:sym typeface="Calibri"/>
            </a:endParaRPr>
          </a:p>
        </p:txBody>
      </p:sp>
      <p:sp>
        <p:nvSpPr>
          <p:cNvPr id="222" name="Google Shape;222;p24">
            <a:hlinkClick r:id="rId4"/>
          </p:cNvPr>
          <p:cNvSpPr txBox="1"/>
          <p:nvPr/>
        </p:nvSpPr>
        <p:spPr>
          <a:xfrm>
            <a:off x="4922349" y="1768576"/>
            <a:ext cx="3792900" cy="5832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www.hcpss.org/connect</a:t>
            </a:r>
            <a:endParaRPr/>
          </a:p>
        </p:txBody>
      </p:sp>
      <p:pic>
        <p:nvPicPr>
          <p:cNvPr id="223" name="Google Shape;223;p24"/>
          <p:cNvPicPr preferRelativeResize="0"/>
          <p:nvPr/>
        </p:nvPicPr>
        <p:blipFill rotWithShape="1">
          <a:blip r:embed="rId5">
            <a:alphaModFix/>
          </a:blip>
          <a:srcRect/>
          <a:stretch/>
        </p:blipFill>
        <p:spPr>
          <a:xfrm>
            <a:off x="5662861" y="2440438"/>
            <a:ext cx="2523462" cy="110522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5"/>
          <p:cNvSpPr/>
          <p:nvPr/>
        </p:nvSpPr>
        <p:spPr>
          <a:xfrm>
            <a:off x="17253" y="85062"/>
            <a:ext cx="9144000" cy="616688"/>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3600"/>
              <a:buFont typeface="Calibri"/>
              <a:buNone/>
            </a:pPr>
            <a:r>
              <a:rPr lang="en-US" sz="3600" dirty="0">
                <a:solidFill>
                  <a:srgbClr val="FFFFFF"/>
                </a:solidFill>
                <a:latin typeface="Calibri"/>
                <a:ea typeface="Calibri"/>
                <a:cs typeface="Calibri"/>
                <a:sym typeface="Calibri"/>
              </a:rPr>
              <a:t>Canvas: </a:t>
            </a:r>
            <a:r>
              <a:rPr lang="ko-KR" altLang="en-US" sz="3600" dirty="0" smtClean="0">
                <a:solidFill>
                  <a:srgbClr val="FFFFFF"/>
                </a:solidFill>
                <a:latin typeface="Calibri"/>
                <a:ea typeface="Calibri"/>
                <a:cs typeface="Calibri"/>
                <a:sym typeface="Calibri"/>
              </a:rPr>
              <a:t>담긴 내용</a:t>
            </a:r>
            <a:endParaRPr sz="3600" dirty="0">
              <a:solidFill>
                <a:srgbClr val="FFFFFF"/>
              </a:solidFill>
              <a:latin typeface="Calibri"/>
              <a:ea typeface="Calibri"/>
              <a:cs typeface="Calibri"/>
              <a:sym typeface="Calibri"/>
            </a:endParaRPr>
          </a:p>
        </p:txBody>
      </p:sp>
      <p:grpSp>
        <p:nvGrpSpPr>
          <p:cNvPr id="230" name="Google Shape;230;p25"/>
          <p:cNvGrpSpPr/>
          <p:nvPr/>
        </p:nvGrpSpPr>
        <p:grpSpPr>
          <a:xfrm>
            <a:off x="6279237" y="817558"/>
            <a:ext cx="2766532" cy="1523711"/>
            <a:chOff x="6402809" y="2863790"/>
            <a:chExt cx="2790327" cy="1536817"/>
          </a:xfrm>
        </p:grpSpPr>
        <p:pic>
          <p:nvPicPr>
            <p:cNvPr id="231" name="Google Shape;231;p25"/>
            <p:cNvPicPr preferRelativeResize="0"/>
            <p:nvPr/>
          </p:nvPicPr>
          <p:blipFill rotWithShape="1">
            <a:blip r:embed="rId3">
              <a:alphaModFix/>
            </a:blip>
            <a:srcRect/>
            <a:stretch/>
          </p:blipFill>
          <p:spPr>
            <a:xfrm>
              <a:off x="6402809" y="2863790"/>
              <a:ext cx="2506855" cy="1097949"/>
            </a:xfrm>
            <a:prstGeom prst="rect">
              <a:avLst/>
            </a:prstGeom>
            <a:noFill/>
            <a:ln>
              <a:noFill/>
            </a:ln>
          </p:spPr>
        </p:pic>
        <p:sp>
          <p:nvSpPr>
            <p:cNvPr id="232" name="Google Shape;232;p25"/>
            <p:cNvSpPr/>
            <p:nvPr/>
          </p:nvSpPr>
          <p:spPr>
            <a:xfrm>
              <a:off x="7095743" y="3888408"/>
              <a:ext cx="2097393" cy="5121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70C0"/>
                </a:buClr>
                <a:buSzPts val="2700"/>
                <a:buFont typeface="Calibri"/>
                <a:buNone/>
              </a:pPr>
              <a:r>
                <a:rPr lang="en-US" sz="2700" b="1">
                  <a:solidFill>
                    <a:srgbClr val="0070C0"/>
                  </a:solidFill>
                  <a:latin typeface="Calibri"/>
                  <a:ea typeface="Calibri"/>
                  <a:cs typeface="Calibri"/>
                  <a:sym typeface="Calibri"/>
                </a:rPr>
                <a:t>CANVAS</a:t>
              </a:r>
              <a:endParaRPr sz="2700">
                <a:solidFill>
                  <a:srgbClr val="0070C0"/>
                </a:solidFill>
                <a:latin typeface="Calibri"/>
                <a:ea typeface="Calibri"/>
                <a:cs typeface="Calibri"/>
                <a:sym typeface="Calibri"/>
              </a:endParaRPr>
            </a:p>
          </p:txBody>
        </p:sp>
      </p:grpSp>
      <p:sp>
        <p:nvSpPr>
          <p:cNvPr id="233" name="Google Shape;233;p25"/>
          <p:cNvSpPr txBox="1"/>
          <p:nvPr/>
        </p:nvSpPr>
        <p:spPr>
          <a:xfrm>
            <a:off x="1206974" y="2400058"/>
            <a:ext cx="3974626" cy="5078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350"/>
              <a:buFont typeface="Calibri"/>
              <a:buNone/>
            </a:pPr>
            <a:endParaRPr sz="1350">
              <a:solidFill>
                <a:schemeClr val="dk1"/>
              </a:solidFill>
              <a:latin typeface="Calibri"/>
              <a:ea typeface="Calibri"/>
              <a:cs typeface="Calibri"/>
              <a:sym typeface="Calibri"/>
            </a:endParaRPr>
          </a:p>
        </p:txBody>
      </p:sp>
      <p:sp>
        <p:nvSpPr>
          <p:cNvPr id="234" name="Google Shape;234;p25"/>
          <p:cNvSpPr txBox="1"/>
          <p:nvPr/>
        </p:nvSpPr>
        <p:spPr>
          <a:xfrm>
            <a:off x="1206973" y="889483"/>
            <a:ext cx="6437383" cy="33025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ko-KR" altLang="en-US" sz="2700" dirty="0" smtClean="0">
                <a:solidFill>
                  <a:srgbClr val="1B4072"/>
                </a:solidFill>
                <a:latin typeface="Calibri"/>
                <a:ea typeface="Calibri"/>
                <a:cs typeface="Calibri"/>
                <a:sym typeface="Calibri"/>
              </a:rPr>
              <a:t>홈페이지</a:t>
            </a:r>
            <a:r>
              <a:rPr lang="en-US" sz="2700" dirty="0" smtClean="0">
                <a:solidFill>
                  <a:srgbClr val="1B4072"/>
                </a:solidFill>
                <a:latin typeface="Calibri"/>
                <a:ea typeface="Calibri"/>
                <a:cs typeface="Calibri"/>
                <a:sym typeface="Calibri"/>
              </a:rPr>
              <a:t>:</a:t>
            </a:r>
            <a:endParaRPr dirty="0"/>
          </a:p>
          <a:p>
            <a:pPr marL="342900" marR="0" lvl="1" indent="0" algn="l" rtl="0">
              <a:spcBef>
                <a:spcPts val="0"/>
              </a:spcBef>
              <a:spcAft>
                <a:spcPts val="0"/>
              </a:spcAft>
              <a:buNone/>
            </a:pPr>
            <a:r>
              <a:rPr lang="ko-KR" altLang="en-US" sz="2400" dirty="0" smtClean="0">
                <a:solidFill>
                  <a:schemeClr val="accent5">
                    <a:lumMod val="50000"/>
                  </a:schemeClr>
                </a:solidFill>
              </a:rPr>
              <a:t>개요</a:t>
            </a:r>
            <a:endParaRPr sz="2400" dirty="0">
              <a:solidFill>
                <a:schemeClr val="accent5">
                  <a:lumMod val="50000"/>
                </a:schemeClr>
              </a:solidFill>
            </a:endParaRPr>
          </a:p>
          <a:p>
            <a:pPr marL="342900" marR="0" lvl="1" indent="0" algn="l" rtl="0">
              <a:spcBef>
                <a:spcPts val="0"/>
              </a:spcBef>
              <a:spcAft>
                <a:spcPts val="0"/>
              </a:spcAft>
              <a:buNone/>
            </a:pPr>
            <a:r>
              <a:rPr lang="ko-KR" altLang="en-US" sz="2400" b="0" i="0" u="none" strike="noStrike" cap="none" dirty="0" smtClean="0">
                <a:solidFill>
                  <a:srgbClr val="1B4072"/>
                </a:solidFill>
                <a:latin typeface="Calibri"/>
                <a:ea typeface="Calibri"/>
                <a:cs typeface="Calibri"/>
                <a:sym typeface="Calibri"/>
              </a:rPr>
              <a:t>학생 개인정보보호 </a:t>
            </a:r>
            <a:endParaRPr dirty="0"/>
          </a:p>
          <a:p>
            <a:pPr marL="342900" marR="0" lvl="1" indent="0" algn="l" rtl="0">
              <a:spcBef>
                <a:spcPts val="0"/>
              </a:spcBef>
              <a:spcAft>
                <a:spcPts val="0"/>
              </a:spcAft>
              <a:buNone/>
            </a:pPr>
            <a:r>
              <a:rPr lang="ko-KR" altLang="en-US" sz="2400" b="0" i="0" u="none" strike="noStrike" cap="none" dirty="0" smtClean="0">
                <a:solidFill>
                  <a:srgbClr val="1B4072"/>
                </a:solidFill>
                <a:latin typeface="Calibri"/>
                <a:ea typeface="Calibri"/>
                <a:cs typeface="Calibri"/>
                <a:sym typeface="Calibri"/>
              </a:rPr>
              <a:t>자료들</a:t>
            </a:r>
            <a:endParaRPr sz="24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rgbClr val="1B4072"/>
              </a:buClr>
              <a:buSzPts val="2700"/>
              <a:buFont typeface="Calibri"/>
              <a:buNone/>
            </a:pPr>
            <a:r>
              <a:rPr lang="ko-KR" altLang="en-US" sz="2700" dirty="0" smtClean="0">
                <a:solidFill>
                  <a:srgbClr val="1B4072"/>
                </a:solidFill>
                <a:latin typeface="Calibri"/>
                <a:ea typeface="Calibri"/>
                <a:cs typeface="Calibri"/>
                <a:sym typeface="Calibri"/>
              </a:rPr>
              <a:t>달력 날짜</a:t>
            </a:r>
            <a:r>
              <a:rPr lang="en-US" sz="2700" dirty="0" smtClean="0">
                <a:solidFill>
                  <a:srgbClr val="1B4072"/>
                </a:solidFill>
                <a:latin typeface="Calibri"/>
                <a:ea typeface="Calibri"/>
                <a:cs typeface="Calibri"/>
                <a:sym typeface="Calibri"/>
              </a:rPr>
              <a:t>/</a:t>
            </a:r>
            <a:r>
              <a:rPr lang="ko-KR" altLang="en-US" sz="2700" dirty="0" smtClean="0">
                <a:solidFill>
                  <a:srgbClr val="1B4072"/>
                </a:solidFill>
                <a:latin typeface="Calibri"/>
                <a:ea typeface="Calibri"/>
                <a:cs typeface="Calibri"/>
                <a:sym typeface="Calibri"/>
              </a:rPr>
              <a:t>행사</a:t>
            </a:r>
            <a:endParaRPr dirty="0"/>
          </a:p>
          <a:p>
            <a:pPr marL="0" marR="0" lvl="0" indent="0" algn="l" rtl="0">
              <a:spcBef>
                <a:spcPts val="600"/>
              </a:spcBef>
              <a:spcAft>
                <a:spcPts val="0"/>
              </a:spcAft>
              <a:buNone/>
            </a:pPr>
            <a:r>
              <a:rPr lang="ko-KR" altLang="en-US" sz="2700" dirty="0" smtClean="0">
                <a:solidFill>
                  <a:srgbClr val="1B4072"/>
                </a:solidFill>
                <a:latin typeface="Calibri"/>
                <a:cs typeface="Calibri"/>
                <a:sym typeface="Calibri"/>
              </a:rPr>
              <a:t>광고</a:t>
            </a:r>
            <a:endParaRPr dirty="0"/>
          </a:p>
          <a:p>
            <a:pPr marL="0" marR="0" lvl="0" indent="0" algn="l" rtl="0">
              <a:spcBef>
                <a:spcPts val="600"/>
              </a:spcBef>
              <a:spcAft>
                <a:spcPts val="0"/>
              </a:spcAft>
              <a:buNone/>
            </a:pPr>
            <a:r>
              <a:rPr lang="en-US" altLang="ko-KR" sz="2800" dirty="0" smtClean="0">
                <a:solidFill>
                  <a:srgbClr val="1B4072"/>
                </a:solidFill>
                <a:latin typeface="Calibri"/>
                <a:ea typeface="Calibri"/>
                <a:cs typeface="Calibri"/>
                <a:sym typeface="Calibri"/>
              </a:rPr>
              <a:t>(</a:t>
            </a:r>
            <a:r>
              <a:rPr lang="ko-KR" altLang="en-US" sz="2800" dirty="0" smtClean="0">
                <a:solidFill>
                  <a:srgbClr val="1B4072"/>
                </a:solidFill>
                <a:latin typeface="Calibri"/>
                <a:ea typeface="Calibri"/>
                <a:cs typeface="Calibri"/>
                <a:sym typeface="Calibri"/>
              </a:rPr>
              <a:t>학년에 맞는</a:t>
            </a:r>
            <a:r>
              <a:rPr lang="en-US" altLang="ko-KR" sz="2800" dirty="0" smtClean="0">
                <a:solidFill>
                  <a:srgbClr val="1B4072"/>
                </a:solidFill>
                <a:latin typeface="Calibri"/>
                <a:ea typeface="Calibri"/>
                <a:cs typeface="Calibri"/>
                <a:sym typeface="Calibri"/>
              </a:rPr>
              <a:t>) </a:t>
            </a:r>
            <a:r>
              <a:rPr lang="ko-KR" altLang="en-US" sz="2800" dirty="0" smtClean="0">
                <a:solidFill>
                  <a:srgbClr val="1B4072"/>
                </a:solidFill>
                <a:latin typeface="Calibri"/>
                <a:ea typeface="Calibri"/>
                <a:cs typeface="Calibri"/>
                <a:sym typeface="Calibri"/>
              </a:rPr>
              <a:t>학생의 자질 구축</a:t>
            </a:r>
            <a:endParaRPr sz="2800" dirty="0">
              <a:solidFill>
                <a:schemeClr val="dk1"/>
              </a:solidFill>
              <a:latin typeface="Calibri"/>
              <a:ea typeface="Calibri"/>
              <a:cs typeface="Calibri"/>
              <a:sym typeface="Calibri"/>
            </a:endParaRPr>
          </a:p>
          <a:p>
            <a:pPr marL="0" marR="0" lvl="0" indent="0" algn="l" rtl="0">
              <a:spcBef>
                <a:spcPts val="600"/>
              </a:spcBef>
              <a:spcAft>
                <a:spcPts val="0"/>
              </a:spcAft>
              <a:buNone/>
            </a:pPr>
            <a:endParaRPr sz="28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2700"/>
              <a:buFont typeface="Calibri"/>
              <a:buNone/>
            </a:pPr>
            <a:endParaRPr sz="2700" dirty="0">
              <a:solidFill>
                <a:srgbClr val="1B4072"/>
              </a:solidFill>
              <a:latin typeface="Calibri"/>
              <a:ea typeface="Calibri"/>
              <a:cs typeface="Calibri"/>
              <a:sym typeface="Calibri"/>
            </a:endParaRPr>
          </a:p>
        </p:txBody>
      </p:sp>
      <p:sp>
        <p:nvSpPr>
          <p:cNvPr id="235" name="Google Shape;235;p25"/>
          <p:cNvSpPr/>
          <p:nvPr/>
        </p:nvSpPr>
        <p:spPr>
          <a:xfrm>
            <a:off x="418338" y="700197"/>
            <a:ext cx="569965" cy="4428057"/>
          </a:xfrm>
          <a:prstGeom prst="rect">
            <a:avLst/>
          </a:prstGeom>
          <a:solidFill>
            <a:srgbClr val="13588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350"/>
              <a:buFont typeface="Calibri"/>
              <a:buNone/>
            </a:pPr>
            <a:endParaRPr sz="1350">
              <a:solidFill>
                <a:schemeClr val="lt1"/>
              </a:solidFill>
              <a:latin typeface="Calibri"/>
              <a:ea typeface="Calibri"/>
              <a:cs typeface="Calibri"/>
              <a:sym typeface="Calibri"/>
            </a:endParaRPr>
          </a:p>
        </p:txBody>
      </p:sp>
      <p:pic>
        <p:nvPicPr>
          <p:cNvPr id="236" name="Google Shape;236;p25" descr="Screen Shot 2016-06-30 at 12.23.10 PM.png"/>
          <p:cNvPicPr preferRelativeResize="0"/>
          <p:nvPr/>
        </p:nvPicPr>
        <p:blipFill rotWithShape="1">
          <a:blip r:embed="rId4">
            <a:alphaModFix/>
          </a:blip>
          <a:srcRect/>
          <a:stretch/>
        </p:blipFill>
        <p:spPr>
          <a:xfrm>
            <a:off x="449101" y="2889939"/>
            <a:ext cx="508439" cy="556209"/>
          </a:xfrm>
          <a:prstGeom prst="rect">
            <a:avLst/>
          </a:prstGeom>
          <a:noFill/>
          <a:ln>
            <a:noFill/>
          </a:ln>
        </p:spPr>
      </p:pic>
      <p:pic>
        <p:nvPicPr>
          <p:cNvPr id="237" name="Google Shape;237;p25" descr="Screen Shot 2016-06-29 at 3.54.02 PM.png"/>
          <p:cNvPicPr preferRelativeResize="0"/>
          <p:nvPr/>
        </p:nvPicPr>
        <p:blipFill rotWithShape="1">
          <a:blip r:embed="rId5">
            <a:alphaModFix/>
          </a:blip>
          <a:srcRect/>
          <a:stretch/>
        </p:blipFill>
        <p:spPr>
          <a:xfrm>
            <a:off x="483377" y="746884"/>
            <a:ext cx="439886" cy="517621"/>
          </a:xfrm>
          <a:prstGeom prst="rect">
            <a:avLst/>
          </a:prstGeom>
          <a:noFill/>
          <a:ln>
            <a:noFill/>
          </a:ln>
        </p:spPr>
      </p:pic>
      <p:pic>
        <p:nvPicPr>
          <p:cNvPr id="238" name="Google Shape;238;p25" descr="Screen Shot 2016-06-29 at 3.54.02 PM.png"/>
          <p:cNvPicPr preferRelativeResize="0"/>
          <p:nvPr/>
        </p:nvPicPr>
        <p:blipFill rotWithShape="1">
          <a:blip r:embed="rId6">
            <a:alphaModFix/>
          </a:blip>
          <a:srcRect/>
          <a:stretch/>
        </p:blipFill>
        <p:spPr>
          <a:xfrm>
            <a:off x="463383" y="1265282"/>
            <a:ext cx="479874" cy="521603"/>
          </a:xfrm>
          <a:prstGeom prst="rect">
            <a:avLst/>
          </a:prstGeom>
          <a:noFill/>
          <a:ln>
            <a:noFill/>
          </a:ln>
        </p:spPr>
      </p:pic>
      <p:pic>
        <p:nvPicPr>
          <p:cNvPr id="239" name="Google Shape;239;p25" descr="Screen Shot 2016-06-30 at 12.23.19 PM.png"/>
          <p:cNvPicPr preferRelativeResize="0"/>
          <p:nvPr/>
        </p:nvPicPr>
        <p:blipFill rotWithShape="1">
          <a:blip r:embed="rId7">
            <a:alphaModFix/>
          </a:blip>
          <a:srcRect/>
          <a:stretch/>
        </p:blipFill>
        <p:spPr>
          <a:xfrm>
            <a:off x="434819" y="3469685"/>
            <a:ext cx="537003" cy="534643"/>
          </a:xfrm>
          <a:prstGeom prst="rect">
            <a:avLst/>
          </a:prstGeom>
          <a:noFill/>
          <a:ln>
            <a:noFill/>
          </a:ln>
        </p:spPr>
      </p:pic>
      <p:pic>
        <p:nvPicPr>
          <p:cNvPr id="240" name="Google Shape;240;p25" descr="Screen Shot 2016-06-29 at 3.54.02 PM.png"/>
          <p:cNvPicPr preferRelativeResize="0"/>
          <p:nvPr/>
        </p:nvPicPr>
        <p:blipFill rotWithShape="1">
          <a:blip r:embed="rId8">
            <a:alphaModFix/>
          </a:blip>
          <a:srcRect/>
          <a:stretch/>
        </p:blipFill>
        <p:spPr>
          <a:xfrm>
            <a:off x="449101" y="2387224"/>
            <a:ext cx="508439" cy="547683"/>
          </a:xfrm>
          <a:prstGeom prst="rect">
            <a:avLst/>
          </a:prstGeom>
          <a:noFill/>
          <a:ln>
            <a:noFill/>
          </a:ln>
        </p:spPr>
      </p:pic>
      <p:pic>
        <p:nvPicPr>
          <p:cNvPr id="241" name="Google Shape;241;p25" descr="Screen Shot 2016-06-29 at 3.54.02 PM.png"/>
          <p:cNvPicPr preferRelativeResize="0"/>
          <p:nvPr/>
        </p:nvPicPr>
        <p:blipFill rotWithShape="1">
          <a:blip r:embed="rId9">
            <a:alphaModFix/>
          </a:blip>
          <a:srcRect/>
          <a:stretch/>
        </p:blipFill>
        <p:spPr>
          <a:xfrm>
            <a:off x="463383" y="1788979"/>
            <a:ext cx="479874" cy="586804"/>
          </a:xfrm>
          <a:prstGeom prst="rect">
            <a:avLst/>
          </a:prstGeom>
          <a:noFill/>
          <a:ln>
            <a:noFill/>
          </a:ln>
        </p:spPr>
      </p:pic>
      <p:sp>
        <p:nvSpPr>
          <p:cNvPr id="242" name="Google Shape;242;p25">
            <a:hlinkClick r:id="rId10"/>
          </p:cNvPr>
          <p:cNvSpPr txBox="1"/>
          <p:nvPr/>
        </p:nvSpPr>
        <p:spPr>
          <a:xfrm>
            <a:off x="190497" y="4039661"/>
            <a:ext cx="7959273" cy="1052548"/>
          </a:xfrm>
          <a:prstGeom prst="rect">
            <a:avLst/>
          </a:prstGeom>
          <a:solidFill>
            <a:srgbClr val="C86500"/>
          </a:solidFill>
          <a:ln>
            <a:noFill/>
          </a:ln>
        </p:spPr>
        <p:txBody>
          <a:bodyPr spcFirstLastPara="1" wrap="square" lIns="91425" tIns="45700" rIns="182875" bIns="45700" anchor="t" anchorCtr="0">
            <a:noAutofit/>
          </a:bodyPr>
          <a:lstStyle/>
          <a:p>
            <a:pPr marL="0" marR="0" lvl="0" indent="0" rtl="0">
              <a:spcBef>
                <a:spcPts val="0"/>
              </a:spcBef>
              <a:spcAft>
                <a:spcPts val="0"/>
              </a:spcAft>
              <a:buClr>
                <a:schemeClr val="lt1"/>
              </a:buClr>
              <a:buSzPts val="2400"/>
              <a:buFont typeface="Calibri"/>
              <a:buNone/>
            </a:pPr>
            <a:r>
              <a:rPr lang="en-US" sz="2200" dirty="0" smtClean="0">
                <a:solidFill>
                  <a:schemeClr val="lt1"/>
                </a:solidFill>
                <a:latin typeface="Calibri"/>
                <a:ea typeface="Calibri"/>
                <a:cs typeface="Calibri"/>
                <a:sym typeface="Calibri"/>
              </a:rPr>
              <a:t>Canvas</a:t>
            </a:r>
            <a:r>
              <a:rPr lang="ko-KR" altLang="en-US" sz="2200" dirty="0" smtClean="0">
                <a:solidFill>
                  <a:schemeClr val="lt1"/>
                </a:solidFill>
                <a:latin typeface="Calibri"/>
                <a:ea typeface="Calibri"/>
                <a:cs typeface="Calibri"/>
                <a:sym typeface="Calibri"/>
              </a:rPr>
              <a:t>에 대해 궁금한 것 있으신가요</a:t>
            </a:r>
            <a:r>
              <a:rPr lang="en-US" sz="2200" dirty="0" smtClean="0">
                <a:solidFill>
                  <a:schemeClr val="lt1"/>
                </a:solidFill>
                <a:latin typeface="Calibri"/>
                <a:ea typeface="Calibri"/>
                <a:cs typeface="Calibri"/>
                <a:sym typeface="Calibri"/>
              </a:rPr>
              <a:t>? Canvas </a:t>
            </a:r>
            <a:r>
              <a:rPr lang="ko-KR" altLang="en-US" sz="2200" dirty="0" smtClean="0">
                <a:solidFill>
                  <a:schemeClr val="lt1"/>
                </a:solidFill>
                <a:latin typeface="Calibri"/>
                <a:ea typeface="Calibri"/>
                <a:cs typeface="Calibri"/>
                <a:sym typeface="Calibri"/>
              </a:rPr>
              <a:t>홈페이지에 있는 </a:t>
            </a:r>
            <a:r>
              <a:rPr lang="en-US" sz="2200" b="1" dirty="0" smtClean="0">
                <a:solidFill>
                  <a:schemeClr val="lt1"/>
                </a:solidFill>
                <a:latin typeface="Calibri"/>
                <a:ea typeface="Calibri"/>
                <a:cs typeface="Calibri"/>
                <a:sym typeface="Calibri"/>
              </a:rPr>
              <a:t>Orientation</a:t>
            </a:r>
            <a:r>
              <a:rPr lang="en-US" sz="2200" dirty="0" smtClean="0">
                <a:solidFill>
                  <a:schemeClr val="lt1"/>
                </a:solidFill>
                <a:latin typeface="Calibri"/>
                <a:ea typeface="Calibri"/>
                <a:cs typeface="Calibri"/>
                <a:sym typeface="Calibri"/>
              </a:rPr>
              <a:t> </a:t>
            </a:r>
            <a:r>
              <a:rPr lang="ko-KR" altLang="en-US" sz="2200" dirty="0" smtClean="0">
                <a:solidFill>
                  <a:schemeClr val="lt1"/>
                </a:solidFill>
                <a:latin typeface="Calibri"/>
                <a:ea typeface="Calibri"/>
                <a:cs typeface="Calibri"/>
                <a:sym typeface="Calibri"/>
              </a:rPr>
              <a:t>박스를 눌러</a:t>
            </a:r>
            <a:r>
              <a:rPr lang="en-US" sz="2200" dirty="0" smtClean="0">
                <a:solidFill>
                  <a:schemeClr val="lt1"/>
                </a:solidFill>
                <a:latin typeface="Calibri"/>
                <a:ea typeface="Calibri"/>
                <a:cs typeface="Calibri"/>
                <a:sym typeface="Calibri"/>
              </a:rPr>
              <a:t> </a:t>
            </a:r>
            <a:r>
              <a:rPr lang="ko-KR" altLang="en-US" sz="2200" dirty="0" smtClean="0">
                <a:solidFill>
                  <a:schemeClr val="lt1"/>
                </a:solidFill>
                <a:latin typeface="Calibri"/>
                <a:ea typeface="Calibri"/>
                <a:cs typeface="Calibri"/>
                <a:sym typeface="Calibri"/>
              </a:rPr>
              <a:t>부모님을 위한 안내</a:t>
            </a:r>
            <a:r>
              <a:rPr lang="en-US" altLang="ko-KR" sz="2200" dirty="0" smtClean="0">
                <a:solidFill>
                  <a:schemeClr val="lt1"/>
                </a:solidFill>
                <a:latin typeface="Calibri"/>
                <a:ea typeface="Calibri"/>
                <a:cs typeface="Calibri"/>
                <a:sym typeface="Calibri"/>
              </a:rPr>
              <a:t>(</a:t>
            </a:r>
            <a:r>
              <a:rPr lang="en-US" sz="2200" dirty="0" smtClean="0">
                <a:solidFill>
                  <a:schemeClr val="lt1"/>
                </a:solidFill>
                <a:latin typeface="Calibri"/>
                <a:ea typeface="Calibri"/>
                <a:cs typeface="Calibri"/>
                <a:sym typeface="Calibri"/>
              </a:rPr>
              <a:t>Parent Guides)</a:t>
            </a:r>
            <a:r>
              <a:rPr lang="ko-KR" altLang="en-US" sz="2200" dirty="0" smtClean="0">
                <a:solidFill>
                  <a:schemeClr val="lt1"/>
                </a:solidFill>
                <a:latin typeface="Calibri"/>
                <a:ea typeface="Calibri"/>
                <a:cs typeface="Calibri"/>
                <a:sym typeface="Calibri"/>
              </a:rPr>
              <a:t>를 확인해 보십시오</a:t>
            </a:r>
            <a:r>
              <a:rPr lang="en-US" altLang="ko-KR" sz="2200" dirty="0" smtClean="0">
                <a:solidFill>
                  <a:schemeClr val="lt1"/>
                </a:solidFill>
                <a:latin typeface="Calibri"/>
                <a:ea typeface="Calibri"/>
                <a:cs typeface="Calibri"/>
                <a:sym typeface="Calibri"/>
              </a:rPr>
              <a:t>.</a:t>
            </a:r>
            <a:endParaRPr sz="2200" dirty="0">
              <a:solidFill>
                <a:schemeClr val="dk1"/>
              </a:solidFill>
              <a:latin typeface="Calibri"/>
              <a:ea typeface="Calibri"/>
              <a:cs typeface="Calibri"/>
              <a:sym typeface="Calibri"/>
            </a:endParaRPr>
          </a:p>
        </p:txBody>
      </p:sp>
      <p:pic>
        <p:nvPicPr>
          <p:cNvPr id="243" name="Google Shape;243;p25"/>
          <p:cNvPicPr preferRelativeResize="0"/>
          <p:nvPr/>
        </p:nvPicPr>
        <p:blipFill rotWithShape="1">
          <a:blip r:embed="rId11">
            <a:alphaModFix/>
          </a:blip>
          <a:srcRect/>
          <a:stretch/>
        </p:blipFill>
        <p:spPr>
          <a:xfrm>
            <a:off x="8166251" y="4004170"/>
            <a:ext cx="964255" cy="108803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7"/>
          <p:cNvSpPr/>
          <p:nvPr/>
        </p:nvSpPr>
        <p:spPr>
          <a:xfrm>
            <a:off x="0" y="4118070"/>
            <a:ext cx="9144000" cy="1013593"/>
          </a:xfrm>
          <a:prstGeom prst="rect">
            <a:avLst/>
          </a:prstGeom>
          <a:solidFill>
            <a:srgbClr val="1B407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58" name="Google Shape;258;p27"/>
          <p:cNvSpPr/>
          <p:nvPr/>
        </p:nvSpPr>
        <p:spPr>
          <a:xfrm>
            <a:off x="0" y="85062"/>
            <a:ext cx="9144000" cy="616688"/>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o-KR" altLang="en-US" sz="3600" dirty="0" smtClean="0">
                <a:solidFill>
                  <a:schemeClr val="lt1"/>
                </a:solidFill>
                <a:latin typeface="Calibri"/>
                <a:ea typeface="Calibri"/>
                <a:cs typeface="Calibri"/>
                <a:sym typeface="Calibri"/>
              </a:rPr>
              <a:t>상호작용적인 학교 급식 메뉴</a:t>
            </a:r>
            <a:endParaRPr dirty="0"/>
          </a:p>
        </p:txBody>
      </p:sp>
      <p:sp>
        <p:nvSpPr>
          <p:cNvPr id="259" name="Google Shape;259;p27"/>
          <p:cNvSpPr txBox="1"/>
          <p:nvPr/>
        </p:nvSpPr>
        <p:spPr>
          <a:xfrm>
            <a:off x="3131350" y="759700"/>
            <a:ext cx="5703000" cy="3293325"/>
          </a:xfrm>
          <a:prstGeom prst="rect">
            <a:avLst/>
          </a:prstGeom>
          <a:noFill/>
          <a:ln>
            <a:noFill/>
          </a:ln>
        </p:spPr>
        <p:txBody>
          <a:bodyPr spcFirstLastPara="1" wrap="square" lIns="91425" tIns="45700" rIns="91425" bIns="45700" anchor="t" anchorCtr="0">
            <a:noAutofit/>
          </a:bodyPr>
          <a:lstStyle/>
          <a:p>
            <a:pPr marL="457200" marR="0" lvl="0" indent="-265113" algn="l" rtl="0">
              <a:lnSpc>
                <a:spcPct val="120000"/>
              </a:lnSpc>
              <a:spcBef>
                <a:spcPts val="0"/>
              </a:spcBef>
              <a:spcAft>
                <a:spcPts val="0"/>
              </a:spcAft>
              <a:buClr>
                <a:srgbClr val="1B4072"/>
              </a:buClr>
              <a:buSzPts val="2900"/>
              <a:buFont typeface="Arial"/>
              <a:buChar char="•"/>
            </a:pPr>
            <a:r>
              <a:rPr lang="ko-KR" altLang="en-US" sz="2900" dirty="0" smtClean="0">
                <a:solidFill>
                  <a:srgbClr val="1B4072"/>
                </a:solidFill>
                <a:latin typeface="Calibri"/>
                <a:ea typeface="Calibri"/>
                <a:cs typeface="Calibri"/>
                <a:sym typeface="Calibri"/>
              </a:rPr>
              <a:t>음식에 대한 설명</a:t>
            </a:r>
            <a:endParaRPr sz="2900" dirty="0"/>
          </a:p>
          <a:p>
            <a:pPr marL="457200" marR="0" lvl="0" indent="-265113" algn="l" rtl="0">
              <a:lnSpc>
                <a:spcPct val="120000"/>
              </a:lnSpc>
              <a:spcBef>
                <a:spcPts val="0"/>
              </a:spcBef>
              <a:spcAft>
                <a:spcPts val="0"/>
              </a:spcAft>
              <a:buClr>
                <a:srgbClr val="1B4072"/>
              </a:buClr>
              <a:buSzPts val="2900"/>
              <a:buFont typeface="Arial"/>
              <a:buChar char="•"/>
            </a:pPr>
            <a:r>
              <a:rPr lang="ko-KR" altLang="en-US" sz="2900" dirty="0" smtClean="0">
                <a:solidFill>
                  <a:srgbClr val="1B4072"/>
                </a:solidFill>
                <a:latin typeface="Calibri"/>
                <a:ea typeface="Calibri"/>
                <a:cs typeface="Calibri"/>
                <a:sym typeface="Calibri"/>
              </a:rPr>
              <a:t>영양소와 알레르기 항원</a:t>
            </a:r>
            <a:endParaRPr sz="2900" dirty="0"/>
          </a:p>
          <a:p>
            <a:pPr marL="457200" marR="0" lvl="0" indent="-265113" algn="l" rtl="0">
              <a:lnSpc>
                <a:spcPct val="120000"/>
              </a:lnSpc>
              <a:spcBef>
                <a:spcPts val="0"/>
              </a:spcBef>
              <a:spcAft>
                <a:spcPts val="0"/>
              </a:spcAft>
              <a:buClr>
                <a:srgbClr val="1B4072"/>
              </a:buClr>
              <a:buSzPts val="2900"/>
              <a:buFont typeface="Arial"/>
              <a:buChar char="•"/>
            </a:pPr>
            <a:r>
              <a:rPr lang="ko-KR" altLang="en-US" sz="2900" dirty="0" smtClean="0">
                <a:solidFill>
                  <a:srgbClr val="1B4072"/>
                </a:solidFill>
                <a:latin typeface="Calibri"/>
                <a:ea typeface="Calibri"/>
                <a:cs typeface="Calibri"/>
                <a:sym typeface="Calibri"/>
              </a:rPr>
              <a:t>탄수화물 계산</a:t>
            </a:r>
            <a:endParaRPr sz="2900" dirty="0"/>
          </a:p>
          <a:p>
            <a:pPr marL="457200" marR="0" lvl="0" indent="-265112" algn="l" rtl="0">
              <a:lnSpc>
                <a:spcPct val="120000"/>
              </a:lnSpc>
              <a:spcBef>
                <a:spcPts val="0"/>
              </a:spcBef>
              <a:spcAft>
                <a:spcPts val="0"/>
              </a:spcAft>
              <a:buClr>
                <a:srgbClr val="1B4072"/>
              </a:buClr>
              <a:buSzPts val="2900"/>
              <a:buFont typeface="Arial"/>
              <a:buChar char="•"/>
            </a:pPr>
            <a:r>
              <a:rPr lang="ko-KR" altLang="en-US" sz="2900" dirty="0" smtClean="0">
                <a:solidFill>
                  <a:srgbClr val="1B4072"/>
                </a:solidFill>
                <a:latin typeface="Calibri"/>
                <a:ea typeface="Calibri"/>
                <a:cs typeface="Calibri"/>
                <a:sym typeface="Calibri"/>
              </a:rPr>
              <a:t>선</a:t>
            </a:r>
            <a:r>
              <a:rPr lang="en-US" altLang="ko-KR" sz="2900" dirty="0" smtClean="0">
                <a:solidFill>
                  <a:srgbClr val="1B4072"/>
                </a:solidFill>
                <a:latin typeface="Calibri"/>
                <a:ea typeface="Calibri"/>
                <a:cs typeface="Calibri"/>
                <a:sym typeface="Calibri"/>
              </a:rPr>
              <a:t>-</a:t>
            </a:r>
            <a:r>
              <a:rPr lang="ko-KR" altLang="en-US" sz="2900" dirty="0" smtClean="0">
                <a:solidFill>
                  <a:srgbClr val="1B4072"/>
                </a:solidFill>
                <a:latin typeface="Calibri"/>
                <a:ea typeface="Calibri"/>
                <a:cs typeface="Calibri"/>
                <a:sym typeface="Calibri"/>
              </a:rPr>
              <a:t>지불 링크</a:t>
            </a:r>
            <a:endParaRPr sz="2900" dirty="0">
              <a:solidFill>
                <a:srgbClr val="1B4072"/>
              </a:solidFill>
              <a:latin typeface="Calibri"/>
              <a:ea typeface="Calibri"/>
              <a:cs typeface="Calibri"/>
              <a:sym typeface="Calibri"/>
            </a:endParaRPr>
          </a:p>
          <a:p>
            <a:pPr marL="457200" marR="0" lvl="0" indent="-265113" algn="l" rtl="0">
              <a:lnSpc>
                <a:spcPct val="120000"/>
              </a:lnSpc>
              <a:spcBef>
                <a:spcPts val="0"/>
              </a:spcBef>
              <a:spcAft>
                <a:spcPts val="0"/>
              </a:spcAft>
              <a:buClr>
                <a:srgbClr val="1B4072"/>
              </a:buClr>
              <a:buSzPts val="2900"/>
              <a:buFont typeface="Arial"/>
              <a:buChar char="•"/>
            </a:pPr>
            <a:r>
              <a:rPr lang="en-US" sz="2900" dirty="0">
                <a:solidFill>
                  <a:srgbClr val="1B4072"/>
                </a:solidFill>
                <a:latin typeface="Calibri"/>
                <a:ea typeface="Calibri"/>
                <a:cs typeface="Calibri"/>
                <a:sym typeface="Calibri"/>
              </a:rPr>
              <a:t>FARMS </a:t>
            </a:r>
            <a:r>
              <a:rPr lang="ko-KR" altLang="en-US" sz="2900" dirty="0" smtClean="0">
                <a:solidFill>
                  <a:srgbClr val="1B4072"/>
                </a:solidFill>
                <a:latin typeface="Calibri"/>
                <a:ea typeface="Calibri"/>
                <a:cs typeface="Calibri"/>
                <a:sym typeface="Calibri"/>
              </a:rPr>
              <a:t>신청서 링크</a:t>
            </a:r>
            <a:endParaRPr sz="2900" dirty="0">
              <a:solidFill>
                <a:srgbClr val="1B4072"/>
              </a:solidFill>
              <a:latin typeface="Calibri"/>
              <a:ea typeface="Calibri"/>
              <a:cs typeface="Calibri"/>
              <a:sym typeface="Calibri"/>
            </a:endParaRPr>
          </a:p>
          <a:p>
            <a:pPr marL="457200" marR="0" lvl="0" indent="-271463" algn="l" rtl="0">
              <a:lnSpc>
                <a:spcPct val="110000"/>
              </a:lnSpc>
              <a:spcBef>
                <a:spcPts val="0"/>
              </a:spcBef>
              <a:spcAft>
                <a:spcPts val="0"/>
              </a:spcAft>
              <a:buClr>
                <a:srgbClr val="1B4072"/>
              </a:buClr>
              <a:buSzPts val="3000"/>
              <a:buFont typeface="Arial"/>
              <a:buChar char="•"/>
            </a:pPr>
            <a:r>
              <a:rPr lang="ko-KR" altLang="en-US" sz="3000" dirty="0" smtClean="0">
                <a:solidFill>
                  <a:srgbClr val="1B4072"/>
                </a:solidFill>
                <a:latin typeface="Calibri"/>
                <a:ea typeface="Calibri"/>
                <a:cs typeface="Calibri"/>
                <a:sym typeface="Calibri"/>
              </a:rPr>
              <a:t>조식과 점심 메뉴</a:t>
            </a:r>
            <a:endParaRPr dirty="0"/>
          </a:p>
        </p:txBody>
      </p:sp>
      <p:pic>
        <p:nvPicPr>
          <p:cNvPr id="260" name="Google Shape;260;p27" descr="2015-11-03 School Breakfast IMG_2618.jpg"/>
          <p:cNvPicPr preferRelativeResize="0"/>
          <p:nvPr/>
        </p:nvPicPr>
        <p:blipFill rotWithShape="1">
          <a:blip r:embed="rId3">
            <a:alphaModFix/>
          </a:blip>
          <a:srcRect/>
          <a:stretch/>
        </p:blipFill>
        <p:spPr>
          <a:xfrm>
            <a:off x="447729" y="730720"/>
            <a:ext cx="2506852" cy="3351285"/>
          </a:xfrm>
          <a:prstGeom prst="rect">
            <a:avLst/>
          </a:prstGeom>
          <a:noFill/>
          <a:ln w="9525" cap="flat" cmpd="sng">
            <a:solidFill>
              <a:srgbClr val="D8D8D8"/>
            </a:solidFill>
            <a:prstDash val="solid"/>
            <a:round/>
            <a:headEnd type="none" w="sm" len="sm"/>
            <a:tailEnd type="none" w="sm" len="sm"/>
          </a:ln>
        </p:spPr>
      </p:pic>
      <p:sp>
        <p:nvSpPr>
          <p:cNvPr id="261" name="Google Shape;261;p27">
            <a:hlinkClick r:id="rId4"/>
          </p:cNvPr>
          <p:cNvSpPr txBox="1"/>
          <p:nvPr/>
        </p:nvSpPr>
        <p:spPr>
          <a:xfrm>
            <a:off x="123" y="4053025"/>
            <a:ext cx="9144000" cy="623400"/>
          </a:xfrm>
          <a:prstGeom prst="rect">
            <a:avLst/>
          </a:prstGeom>
          <a:noFill/>
          <a:ln>
            <a:noFill/>
          </a:ln>
        </p:spPr>
        <p:txBody>
          <a:bodyPr spcFirstLastPara="1" wrap="square" lIns="0" tIns="0" rIns="0" bIns="0" anchor="ctr" anchorCtr="1">
            <a:noAutofit/>
          </a:bodyPr>
          <a:lstStyle/>
          <a:p>
            <a:pPr marL="263129" marR="0" lvl="0" indent="-253604" algn="ctr" rtl="0">
              <a:spcBef>
                <a:spcPts val="0"/>
              </a:spcBef>
              <a:spcAft>
                <a:spcPts val="0"/>
              </a:spcAft>
              <a:buClr>
                <a:schemeClr val="lt1"/>
              </a:buClr>
              <a:buSzPts val="2700"/>
              <a:buFont typeface="Arial"/>
              <a:buChar char="•"/>
            </a:pPr>
            <a:r>
              <a:rPr lang="en-US" sz="2700" dirty="0">
                <a:solidFill>
                  <a:schemeClr val="lt1"/>
                </a:solidFill>
                <a:latin typeface="Calibri"/>
                <a:ea typeface="Calibri"/>
                <a:cs typeface="Calibri"/>
                <a:sym typeface="Calibri"/>
              </a:rPr>
              <a:t>http://hcpss.nutrislice.com</a:t>
            </a:r>
            <a:endParaRPr sz="2700" dirty="0">
              <a:solidFill>
                <a:schemeClr val="lt1"/>
              </a:solidFill>
              <a:latin typeface="Calibri"/>
              <a:ea typeface="Calibri"/>
              <a:cs typeface="Calibri"/>
              <a:sym typeface="Calibri"/>
            </a:endParaRPr>
          </a:p>
        </p:txBody>
      </p:sp>
      <p:sp>
        <p:nvSpPr>
          <p:cNvPr id="262" name="Google Shape;262;p27">
            <a:hlinkClick r:id="rId4"/>
          </p:cNvPr>
          <p:cNvSpPr txBox="1"/>
          <p:nvPr/>
        </p:nvSpPr>
        <p:spPr>
          <a:xfrm>
            <a:off x="5282525" y="4425150"/>
            <a:ext cx="3861600" cy="623100"/>
          </a:xfrm>
          <a:prstGeom prst="rect">
            <a:avLst/>
          </a:prstGeom>
          <a:noFill/>
          <a:ln>
            <a:noFill/>
          </a:ln>
        </p:spPr>
        <p:txBody>
          <a:bodyPr spcFirstLastPara="1" wrap="square" lIns="0" tIns="0" rIns="0" bIns="0" anchor="ctr" anchorCtr="1">
            <a:noAutofit/>
          </a:bodyPr>
          <a:lstStyle/>
          <a:p>
            <a:pPr marL="263129" marR="0" lvl="0" indent="-263129" algn="l" rtl="0">
              <a:spcBef>
                <a:spcPts val="0"/>
              </a:spcBef>
              <a:spcAft>
                <a:spcPts val="0"/>
              </a:spcAft>
              <a:buClr>
                <a:schemeClr val="lt1"/>
              </a:buClr>
              <a:buSzPts val="2700"/>
              <a:buFont typeface="Arial"/>
              <a:buChar char="•"/>
            </a:pPr>
            <a:r>
              <a:rPr lang="en-US" sz="2200" dirty="0" smtClean="0">
                <a:solidFill>
                  <a:schemeClr val="lt1"/>
                </a:solidFill>
                <a:latin typeface="Calibri"/>
                <a:ea typeface="Calibri"/>
                <a:cs typeface="Calibri"/>
                <a:sym typeface="Calibri"/>
              </a:rPr>
              <a:t>HCPSS </a:t>
            </a:r>
            <a:r>
              <a:rPr lang="ko-KR" altLang="en-US" sz="2200" dirty="0" smtClean="0">
                <a:solidFill>
                  <a:schemeClr val="lt1"/>
                </a:solidFill>
                <a:latin typeface="Calibri"/>
                <a:ea typeface="Calibri"/>
                <a:cs typeface="Calibri"/>
                <a:sym typeface="Calibri"/>
              </a:rPr>
              <a:t>모바일 앱</a:t>
            </a:r>
            <a:r>
              <a:rPr lang="en-US" sz="2200" dirty="0" smtClean="0">
                <a:solidFill>
                  <a:schemeClr val="lt1"/>
                </a:solidFill>
                <a:latin typeface="Calibri"/>
                <a:ea typeface="Calibri"/>
                <a:cs typeface="Calibri"/>
                <a:sym typeface="Calibri"/>
              </a:rPr>
              <a:t> </a:t>
            </a:r>
            <a:endParaRPr sz="2200" dirty="0"/>
          </a:p>
        </p:txBody>
      </p:sp>
      <p:sp>
        <p:nvSpPr>
          <p:cNvPr id="263" name="Google Shape;263;p27">
            <a:hlinkClick r:id="rId4"/>
          </p:cNvPr>
          <p:cNvSpPr txBox="1"/>
          <p:nvPr/>
        </p:nvSpPr>
        <p:spPr>
          <a:xfrm>
            <a:off x="783801" y="4425000"/>
            <a:ext cx="4317970" cy="623400"/>
          </a:xfrm>
          <a:prstGeom prst="rect">
            <a:avLst/>
          </a:prstGeom>
          <a:noFill/>
          <a:ln>
            <a:noFill/>
          </a:ln>
        </p:spPr>
        <p:txBody>
          <a:bodyPr spcFirstLastPara="1" wrap="square" lIns="0" tIns="0" rIns="0" bIns="0" anchor="ctr" anchorCtr="1">
            <a:noAutofit/>
          </a:bodyPr>
          <a:lstStyle/>
          <a:p>
            <a:pPr marL="222647" marR="0" lvl="0" indent="-213122" algn="l" rtl="0">
              <a:spcBef>
                <a:spcPts val="0"/>
              </a:spcBef>
              <a:spcAft>
                <a:spcPts val="0"/>
              </a:spcAft>
              <a:buClr>
                <a:srgbClr val="FFFFFF"/>
              </a:buClr>
              <a:buSzPts val="2700"/>
              <a:buFont typeface="Arial"/>
              <a:buChar char="•"/>
            </a:pPr>
            <a:r>
              <a:rPr lang="en-US" sz="2200" dirty="0" smtClean="0">
                <a:solidFill>
                  <a:srgbClr val="FFFFFF"/>
                </a:solidFill>
                <a:latin typeface="Calibri"/>
                <a:ea typeface="Calibri"/>
                <a:cs typeface="Calibri"/>
                <a:sym typeface="Calibri"/>
              </a:rPr>
              <a:t>iPhone </a:t>
            </a:r>
            <a:r>
              <a:rPr lang="ko-KR" altLang="en-US" sz="2200" dirty="0" smtClean="0">
                <a:solidFill>
                  <a:srgbClr val="FFFFFF"/>
                </a:solidFill>
                <a:latin typeface="Calibri"/>
                <a:ea typeface="Calibri"/>
                <a:cs typeface="Calibri"/>
                <a:sym typeface="Calibri"/>
              </a:rPr>
              <a:t>이나</a:t>
            </a:r>
            <a:r>
              <a:rPr lang="en-US" sz="2200" dirty="0" smtClean="0">
                <a:solidFill>
                  <a:srgbClr val="FFFFFF"/>
                </a:solidFill>
                <a:latin typeface="Calibri"/>
                <a:ea typeface="Calibri"/>
                <a:cs typeface="Calibri"/>
                <a:sym typeface="Calibri"/>
              </a:rPr>
              <a:t> IOS</a:t>
            </a:r>
            <a:r>
              <a:rPr lang="ko-KR" altLang="en-US" sz="2200" dirty="0" smtClean="0">
                <a:solidFill>
                  <a:srgbClr val="FFFFFF"/>
                </a:solidFill>
                <a:latin typeface="Calibri"/>
                <a:ea typeface="Calibri"/>
                <a:cs typeface="Calibri"/>
                <a:sym typeface="Calibri"/>
              </a:rPr>
              <a:t>로 받는 무료 앱</a:t>
            </a:r>
            <a:endParaRPr sz="2200" dirty="0">
              <a:solidFill>
                <a:srgbClr val="FFFFFF"/>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28"/>
          <p:cNvPicPr preferRelativeResize="0"/>
          <p:nvPr/>
        </p:nvPicPr>
        <p:blipFill rotWithShape="1">
          <a:blip r:embed="rId3">
            <a:alphaModFix/>
          </a:blip>
          <a:srcRect t="22608" b="21065"/>
          <a:stretch/>
        </p:blipFill>
        <p:spPr>
          <a:xfrm>
            <a:off x="67925" y="1341775"/>
            <a:ext cx="8516075" cy="3706474"/>
          </a:xfrm>
          <a:prstGeom prst="rect">
            <a:avLst/>
          </a:prstGeom>
          <a:noFill/>
          <a:ln>
            <a:noFill/>
          </a:ln>
        </p:spPr>
      </p:pic>
      <p:sp>
        <p:nvSpPr>
          <p:cNvPr id="270" name="Google Shape;270;p28"/>
          <p:cNvSpPr txBox="1"/>
          <p:nvPr/>
        </p:nvSpPr>
        <p:spPr>
          <a:xfrm>
            <a:off x="0" y="703943"/>
            <a:ext cx="8815800" cy="637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ko-KR" altLang="en-US" sz="2200" dirty="0" smtClean="0">
                <a:solidFill>
                  <a:srgbClr val="1B4072"/>
                </a:solidFill>
                <a:latin typeface="Calibri"/>
                <a:ea typeface="Calibri"/>
                <a:cs typeface="Calibri"/>
                <a:sym typeface="Calibri"/>
              </a:rPr>
              <a:t>자격 요건이 되는 가정은 다음과 같이 무료 또는 할인 혜택을 받을 수 있습니다</a:t>
            </a:r>
            <a:r>
              <a:rPr lang="en-US" sz="2200" dirty="0" smtClean="0">
                <a:solidFill>
                  <a:srgbClr val="1B4072"/>
                </a:solidFill>
                <a:latin typeface="Calibri"/>
                <a:ea typeface="Calibri"/>
                <a:cs typeface="Calibri"/>
                <a:sym typeface="Calibri"/>
              </a:rPr>
              <a:t>: </a:t>
            </a:r>
            <a:endParaRPr sz="2200" dirty="0"/>
          </a:p>
          <a:p>
            <a:pPr marL="0" marR="0" lvl="0" indent="0" algn="l" rtl="0">
              <a:spcBef>
                <a:spcPts val="600"/>
              </a:spcBef>
              <a:spcAft>
                <a:spcPts val="0"/>
              </a:spcAft>
              <a:buNone/>
            </a:pPr>
            <a:endParaRPr sz="2800" dirty="0">
              <a:solidFill>
                <a:srgbClr val="1B4072"/>
              </a:solidFill>
              <a:latin typeface="Calibri"/>
              <a:ea typeface="Calibri"/>
              <a:cs typeface="Calibri"/>
              <a:sym typeface="Calibri"/>
            </a:endParaRPr>
          </a:p>
          <a:p>
            <a:pPr marL="457200" marR="0" lvl="0" indent="0" algn="l" rtl="0">
              <a:spcBef>
                <a:spcPts val="600"/>
              </a:spcBef>
              <a:spcAft>
                <a:spcPts val="0"/>
              </a:spcAft>
              <a:buNone/>
            </a:pPr>
            <a:endParaRPr sz="1000" dirty="0">
              <a:solidFill>
                <a:srgbClr val="1B4072"/>
              </a:solidFill>
              <a:latin typeface="Calibri"/>
              <a:ea typeface="Calibri"/>
              <a:cs typeface="Calibri"/>
              <a:sym typeface="Calibri"/>
            </a:endParaRPr>
          </a:p>
        </p:txBody>
      </p:sp>
      <p:sp>
        <p:nvSpPr>
          <p:cNvPr id="271" name="Google Shape;271;p28"/>
          <p:cNvSpPr/>
          <p:nvPr/>
        </p:nvSpPr>
        <p:spPr>
          <a:xfrm>
            <a:off x="0" y="85062"/>
            <a:ext cx="9144000" cy="616688"/>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o-KR" altLang="en-US" sz="3600" dirty="0" smtClean="0">
                <a:solidFill>
                  <a:schemeClr val="lt1"/>
                </a:solidFill>
                <a:latin typeface="Calibri"/>
                <a:ea typeface="Calibri"/>
                <a:cs typeface="Calibri"/>
                <a:sym typeface="Calibri"/>
              </a:rPr>
              <a:t>무료 및 할인 급식</a:t>
            </a:r>
            <a:r>
              <a:rPr lang="en-US" sz="3600" dirty="0" smtClean="0">
                <a:solidFill>
                  <a:schemeClr val="lt1"/>
                </a:solidFill>
                <a:latin typeface="Calibri"/>
                <a:ea typeface="Calibri"/>
                <a:cs typeface="Calibri"/>
                <a:sym typeface="Calibri"/>
              </a:rPr>
              <a:t> </a:t>
            </a:r>
            <a:r>
              <a:rPr lang="en-US" sz="3600" dirty="0">
                <a:solidFill>
                  <a:schemeClr val="lt1"/>
                </a:solidFill>
                <a:latin typeface="Calibri"/>
                <a:ea typeface="Calibri"/>
                <a:cs typeface="Calibri"/>
                <a:sym typeface="Calibri"/>
              </a:rPr>
              <a:t>(FARMs)</a:t>
            </a:r>
            <a:endParaRPr sz="3600" dirty="0">
              <a:solidFill>
                <a:schemeClr val="lt1"/>
              </a:solidFill>
              <a:latin typeface="Calibri"/>
              <a:ea typeface="Calibri"/>
              <a:cs typeface="Calibri"/>
              <a:sym typeface="Calibri"/>
            </a:endParaRPr>
          </a:p>
        </p:txBody>
      </p:sp>
      <p:sp>
        <p:nvSpPr>
          <p:cNvPr id="272" name="Google Shape;272;p28"/>
          <p:cNvSpPr txBox="1"/>
          <p:nvPr/>
        </p:nvSpPr>
        <p:spPr>
          <a:xfrm>
            <a:off x="4559650" y="1501962"/>
            <a:ext cx="4326900" cy="3066900"/>
          </a:xfrm>
          <a:prstGeom prst="rect">
            <a:avLst/>
          </a:prstGeom>
          <a:solidFill>
            <a:srgbClr val="F3F3F3"/>
          </a:solidFill>
          <a:ln>
            <a:noFill/>
          </a:ln>
          <a:effectLst>
            <a:outerShdw blurRad="171450" dist="114300" dir="7980000" algn="bl" rotWithShape="0">
              <a:srgbClr val="000000">
                <a:alpha val="35000"/>
              </a:srgbClr>
            </a:outerShdw>
          </a:effectLst>
        </p:spPr>
        <p:txBody>
          <a:bodyPr spcFirstLastPara="1" wrap="square" lIns="91425" tIns="45700" rIns="91425" bIns="45700" anchor="t" anchorCtr="0">
            <a:noAutofit/>
          </a:bodyPr>
          <a:lstStyle/>
          <a:p>
            <a:pPr marL="457200" lvl="0" indent="-393700" algn="l" rtl="0">
              <a:spcBef>
                <a:spcPts val="600"/>
              </a:spcBef>
              <a:spcAft>
                <a:spcPts val="0"/>
              </a:spcAft>
              <a:buClr>
                <a:srgbClr val="1B4072"/>
              </a:buClr>
              <a:buSzPts val="2600"/>
              <a:buChar char="•"/>
            </a:pPr>
            <a:r>
              <a:rPr lang="ko-KR" altLang="en-US" sz="2200" dirty="0" smtClean="0">
                <a:solidFill>
                  <a:srgbClr val="1B4072"/>
                </a:solidFill>
                <a:latin typeface="Calibri"/>
                <a:ea typeface="Calibri"/>
                <a:cs typeface="Calibri"/>
                <a:sym typeface="Calibri"/>
              </a:rPr>
              <a:t>학교 급식</a:t>
            </a:r>
            <a:endParaRPr lang="en-US" altLang="ko-KR" sz="2200" dirty="0" smtClean="0">
              <a:solidFill>
                <a:srgbClr val="1B4072"/>
              </a:solidFill>
              <a:latin typeface="Calibri"/>
              <a:ea typeface="Calibri"/>
              <a:cs typeface="Calibri"/>
              <a:sym typeface="Calibri"/>
            </a:endParaRPr>
          </a:p>
          <a:p>
            <a:pPr marL="457200" lvl="0" indent="-393700" algn="l" rtl="0">
              <a:spcBef>
                <a:spcPts val="600"/>
              </a:spcBef>
              <a:spcAft>
                <a:spcPts val="0"/>
              </a:spcAft>
              <a:buClr>
                <a:srgbClr val="1B4072"/>
              </a:buClr>
              <a:buSzPts val="2600"/>
              <a:buChar char="•"/>
            </a:pPr>
            <a:r>
              <a:rPr lang="ko-KR" altLang="en-US" sz="2200" dirty="0" smtClean="0">
                <a:solidFill>
                  <a:srgbClr val="1B4072"/>
                </a:solidFill>
                <a:latin typeface="Calibri"/>
                <a:ea typeface="Calibri"/>
                <a:cs typeface="Calibri"/>
                <a:sym typeface="Calibri"/>
              </a:rPr>
              <a:t>건강 보험</a:t>
            </a:r>
            <a:endParaRPr sz="2200" dirty="0">
              <a:solidFill>
                <a:schemeClr val="dk1"/>
              </a:solidFill>
            </a:endParaRPr>
          </a:p>
          <a:p>
            <a:pPr marL="457200" lvl="0" indent="-393700" algn="l" rtl="0">
              <a:spcBef>
                <a:spcPts val="600"/>
              </a:spcBef>
              <a:spcAft>
                <a:spcPts val="0"/>
              </a:spcAft>
              <a:buClr>
                <a:srgbClr val="1B4072"/>
              </a:buClr>
              <a:buSzPts val="2600"/>
              <a:buChar char="•"/>
            </a:pPr>
            <a:r>
              <a:rPr lang="en-US" sz="2200" dirty="0">
                <a:solidFill>
                  <a:srgbClr val="1B4072"/>
                </a:solidFill>
                <a:latin typeface="Calibri"/>
                <a:ea typeface="Calibri"/>
                <a:cs typeface="Calibri"/>
                <a:sym typeface="Calibri"/>
              </a:rPr>
              <a:t>HCC </a:t>
            </a:r>
            <a:r>
              <a:rPr lang="ko-KR" altLang="en-US" sz="2200" dirty="0" smtClean="0">
                <a:solidFill>
                  <a:srgbClr val="1B4072"/>
                </a:solidFill>
                <a:latin typeface="Calibri"/>
                <a:ea typeface="Calibri"/>
                <a:cs typeface="Calibri"/>
                <a:sym typeface="Calibri"/>
              </a:rPr>
              <a:t>수업료</a:t>
            </a:r>
            <a:endParaRPr lang="en-US" altLang="ko-KR" sz="2200" dirty="0" smtClean="0">
              <a:solidFill>
                <a:srgbClr val="1B4072"/>
              </a:solidFill>
              <a:latin typeface="Calibri"/>
              <a:ea typeface="Calibri"/>
              <a:cs typeface="Calibri"/>
              <a:sym typeface="Calibri"/>
            </a:endParaRPr>
          </a:p>
          <a:p>
            <a:pPr marL="457200" lvl="0" indent="-393700" algn="l" rtl="0">
              <a:spcBef>
                <a:spcPts val="600"/>
              </a:spcBef>
              <a:spcAft>
                <a:spcPts val="0"/>
              </a:spcAft>
              <a:buClr>
                <a:srgbClr val="1B4072"/>
              </a:buClr>
              <a:buSzPts val="2600"/>
              <a:buChar char="•"/>
            </a:pPr>
            <a:r>
              <a:rPr lang="en-US" sz="2200" dirty="0" smtClean="0">
                <a:solidFill>
                  <a:srgbClr val="1B4072"/>
                </a:solidFill>
                <a:latin typeface="Calibri"/>
                <a:ea typeface="Calibri"/>
                <a:cs typeface="Calibri"/>
                <a:sym typeface="Calibri"/>
              </a:rPr>
              <a:t>SAT</a:t>
            </a:r>
            <a:r>
              <a:rPr lang="en-US" sz="2200" dirty="0">
                <a:solidFill>
                  <a:srgbClr val="1B4072"/>
                </a:solidFill>
                <a:latin typeface="Calibri"/>
                <a:ea typeface="Calibri"/>
                <a:cs typeface="Calibri"/>
                <a:sym typeface="Calibri"/>
              </a:rPr>
              <a:t>, ACT </a:t>
            </a:r>
            <a:r>
              <a:rPr lang="ko-KR" altLang="en-US" sz="2200" dirty="0" smtClean="0">
                <a:solidFill>
                  <a:srgbClr val="1B4072"/>
                </a:solidFill>
                <a:latin typeface="Calibri"/>
                <a:ea typeface="Calibri"/>
                <a:cs typeface="Calibri"/>
                <a:sym typeface="Calibri"/>
              </a:rPr>
              <a:t>그리고</a:t>
            </a:r>
            <a:r>
              <a:rPr lang="en-US" sz="2200" dirty="0" smtClean="0">
                <a:solidFill>
                  <a:srgbClr val="1B4072"/>
                </a:solidFill>
                <a:latin typeface="Calibri"/>
                <a:ea typeface="Calibri"/>
                <a:cs typeface="Calibri"/>
                <a:sym typeface="Calibri"/>
              </a:rPr>
              <a:t> </a:t>
            </a:r>
            <a:r>
              <a:rPr lang="en-US" sz="2200" dirty="0">
                <a:solidFill>
                  <a:srgbClr val="1B4072"/>
                </a:solidFill>
                <a:latin typeface="Calibri"/>
                <a:ea typeface="Calibri"/>
                <a:cs typeface="Calibri"/>
                <a:sym typeface="Calibri"/>
              </a:rPr>
              <a:t>AP </a:t>
            </a:r>
            <a:r>
              <a:rPr lang="ko-KR" altLang="en-US" sz="2200" dirty="0" smtClean="0">
                <a:solidFill>
                  <a:srgbClr val="1B4072"/>
                </a:solidFill>
                <a:latin typeface="Calibri"/>
                <a:ea typeface="Calibri"/>
                <a:cs typeface="Calibri"/>
                <a:sym typeface="Calibri"/>
              </a:rPr>
              <a:t>시험 비용</a:t>
            </a:r>
            <a:endParaRPr sz="2200" dirty="0">
              <a:solidFill>
                <a:schemeClr val="dk1"/>
              </a:solidFill>
            </a:endParaRPr>
          </a:p>
          <a:p>
            <a:pPr marL="457200" lvl="0" indent="-393700" algn="l" rtl="0">
              <a:spcBef>
                <a:spcPts val="600"/>
              </a:spcBef>
              <a:spcAft>
                <a:spcPts val="0"/>
              </a:spcAft>
              <a:buClr>
                <a:srgbClr val="1B4072"/>
              </a:buClr>
              <a:buSzPts val="2600"/>
              <a:buChar char="•"/>
            </a:pPr>
            <a:r>
              <a:rPr lang="ko-KR" altLang="en-US" sz="2200" dirty="0" smtClean="0">
                <a:solidFill>
                  <a:srgbClr val="1B4072"/>
                </a:solidFill>
                <a:latin typeface="Calibri"/>
                <a:ea typeface="Calibri"/>
                <a:cs typeface="Calibri"/>
                <a:sym typeface="Calibri"/>
              </a:rPr>
              <a:t>캠프</a:t>
            </a:r>
            <a:r>
              <a:rPr lang="en-US" altLang="ko-KR" sz="2200" dirty="0" smtClean="0">
                <a:solidFill>
                  <a:srgbClr val="1B4072"/>
                </a:solidFill>
                <a:latin typeface="Calibri"/>
                <a:ea typeface="Calibri"/>
                <a:cs typeface="Calibri"/>
                <a:sym typeface="Calibri"/>
              </a:rPr>
              <a:t>, </a:t>
            </a:r>
            <a:r>
              <a:rPr lang="ko-KR" altLang="en-US" sz="2200" dirty="0" smtClean="0">
                <a:solidFill>
                  <a:srgbClr val="1B4072"/>
                </a:solidFill>
                <a:latin typeface="Calibri"/>
                <a:ea typeface="Calibri"/>
                <a:cs typeface="Calibri"/>
                <a:sym typeface="Calibri"/>
              </a:rPr>
              <a:t>스포츠</a:t>
            </a:r>
            <a:r>
              <a:rPr lang="en-US" altLang="ko-KR" sz="2200" dirty="0" smtClean="0">
                <a:solidFill>
                  <a:srgbClr val="1B4072"/>
                </a:solidFill>
                <a:latin typeface="Calibri"/>
                <a:ea typeface="Calibri"/>
                <a:cs typeface="Calibri"/>
                <a:sym typeface="Calibri"/>
              </a:rPr>
              <a:t>, </a:t>
            </a:r>
            <a:r>
              <a:rPr lang="ko-KR" altLang="en-US" sz="2200" dirty="0" smtClean="0">
                <a:solidFill>
                  <a:srgbClr val="1B4072"/>
                </a:solidFill>
                <a:latin typeface="Calibri"/>
                <a:ea typeface="Calibri"/>
                <a:cs typeface="Calibri"/>
                <a:sym typeface="Calibri"/>
              </a:rPr>
              <a:t>탁아</a:t>
            </a:r>
            <a:endParaRPr sz="2200" dirty="0">
              <a:solidFill>
                <a:schemeClr val="dk1"/>
              </a:solidFill>
            </a:endParaRPr>
          </a:p>
          <a:p>
            <a:pPr marL="457200" lvl="0" indent="-393700" algn="l" rtl="0">
              <a:spcBef>
                <a:spcPts val="600"/>
              </a:spcBef>
              <a:spcAft>
                <a:spcPts val="0"/>
              </a:spcAft>
              <a:buClr>
                <a:srgbClr val="1B4072"/>
              </a:buClr>
              <a:buSzPts val="2600"/>
              <a:buChar char="•"/>
            </a:pPr>
            <a:r>
              <a:rPr lang="ko-KR" altLang="en-US" sz="2200" dirty="0" smtClean="0">
                <a:solidFill>
                  <a:srgbClr val="1B4072"/>
                </a:solidFill>
                <a:latin typeface="Calibri"/>
                <a:ea typeface="Calibri"/>
                <a:cs typeface="Calibri"/>
                <a:sym typeface="Calibri"/>
              </a:rPr>
              <a:t>기타 다양한 혜택</a:t>
            </a:r>
            <a:endParaRPr sz="2200" dirty="0">
              <a:solidFill>
                <a:srgbClr val="1B4072"/>
              </a:solidFill>
              <a:latin typeface="Calibri"/>
              <a:ea typeface="Calibri"/>
              <a:cs typeface="Calibri"/>
              <a:sym typeface="Calibri"/>
            </a:endParaRPr>
          </a:p>
          <a:p>
            <a:pPr marL="0" marR="0" lvl="0" indent="0" algn="l" rtl="0">
              <a:spcBef>
                <a:spcPts val="600"/>
              </a:spcBef>
              <a:spcAft>
                <a:spcPts val="0"/>
              </a:spcAft>
              <a:buNone/>
            </a:pPr>
            <a:endParaRPr sz="1000" dirty="0">
              <a:solidFill>
                <a:srgbClr val="1B4072"/>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78;p29"/>
          <p:cNvSpPr txBox="1"/>
          <p:nvPr/>
        </p:nvSpPr>
        <p:spPr>
          <a:xfrm>
            <a:off x="357450" y="832336"/>
            <a:ext cx="8429100" cy="842400"/>
          </a:xfrm>
          <a:prstGeom prst="rect">
            <a:avLst/>
          </a:prstGeom>
          <a:solidFill>
            <a:srgbClr val="C86500"/>
          </a:solid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2300" b="1" dirty="0" smtClean="0">
                <a:solidFill>
                  <a:srgbClr val="FFFFFF"/>
                </a:solidFill>
                <a:latin typeface="Calibri"/>
                <a:ea typeface="Calibri"/>
                <a:cs typeface="Calibri"/>
                <a:sym typeface="Calibri"/>
              </a:rPr>
              <a:t>1</a:t>
            </a:r>
            <a:r>
              <a:rPr lang="ko-KR" altLang="en-US" sz="2300" b="1" dirty="0" smtClean="0">
                <a:solidFill>
                  <a:srgbClr val="FFFFFF"/>
                </a:solidFill>
                <a:latin typeface="Calibri"/>
                <a:ea typeface="Calibri"/>
                <a:cs typeface="Calibri"/>
                <a:sym typeface="Calibri"/>
              </a:rPr>
              <a:t>단계</a:t>
            </a:r>
            <a:r>
              <a:rPr lang="en-US" sz="2300" b="1" dirty="0" smtClean="0">
                <a:solidFill>
                  <a:srgbClr val="FFFFFF"/>
                </a:solidFill>
                <a:latin typeface="Calibri"/>
                <a:ea typeface="Calibri"/>
                <a:cs typeface="Calibri"/>
                <a:sym typeface="Calibri"/>
              </a:rPr>
              <a:t>:</a:t>
            </a:r>
            <a:r>
              <a:rPr lang="en-US" sz="2300" dirty="0" smtClean="0">
                <a:solidFill>
                  <a:srgbClr val="FFFFFF"/>
                </a:solidFill>
                <a:latin typeface="Calibri"/>
                <a:ea typeface="Calibri"/>
                <a:cs typeface="Calibri"/>
                <a:sym typeface="Calibri"/>
              </a:rPr>
              <a:t> </a:t>
            </a:r>
            <a:r>
              <a:rPr lang="en-US" sz="2300" u="sng" dirty="0" smtClean="0">
                <a:solidFill>
                  <a:srgbClr val="FFFFFF"/>
                </a:solidFill>
                <a:latin typeface="Calibri"/>
                <a:ea typeface="Calibri"/>
                <a:cs typeface="Calibri"/>
                <a:sym typeface="Calibri"/>
                <a:hlinkClick r:id="rId2"/>
              </a:rPr>
              <a:t>www.hcpss.org/farms</a:t>
            </a:r>
            <a:r>
              <a:rPr lang="en-US" sz="2300" dirty="0" smtClean="0">
                <a:solidFill>
                  <a:srgbClr val="FFFFFF"/>
                </a:solidFill>
                <a:latin typeface="Calibri"/>
                <a:ea typeface="Calibri"/>
                <a:cs typeface="Calibri"/>
                <a:sym typeface="Calibri"/>
                <a:hlinkClick r:id="rId2"/>
              </a:rPr>
              <a:t>/</a:t>
            </a:r>
            <a:r>
              <a:rPr lang="en-US" sz="2300" dirty="0" smtClean="0">
                <a:solidFill>
                  <a:srgbClr val="FFFFFF"/>
                </a:solidFill>
                <a:latin typeface="Calibri"/>
                <a:ea typeface="Calibri"/>
                <a:cs typeface="Calibri"/>
                <a:sym typeface="Calibri"/>
              </a:rPr>
              <a:t> </a:t>
            </a:r>
            <a:r>
              <a:rPr lang="ko-KR" altLang="en-US" sz="2300" dirty="0" smtClean="0">
                <a:solidFill>
                  <a:srgbClr val="FFFFFF"/>
                </a:solidFill>
                <a:latin typeface="Calibri"/>
                <a:ea typeface="Calibri"/>
                <a:cs typeface="Calibri"/>
                <a:sym typeface="Calibri"/>
              </a:rPr>
              <a:t>를 방문하기</a:t>
            </a:r>
            <a:endParaRPr sz="2300" dirty="0" smtClean="0">
              <a:solidFill>
                <a:srgbClr val="FFFFFF"/>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sz="2300" b="1" dirty="0" smtClean="0">
                <a:solidFill>
                  <a:srgbClr val="FFFFFF"/>
                </a:solidFill>
                <a:latin typeface="Calibri"/>
                <a:ea typeface="Calibri"/>
                <a:cs typeface="Calibri"/>
                <a:sym typeface="Calibri"/>
              </a:rPr>
              <a:t>2</a:t>
            </a:r>
            <a:r>
              <a:rPr lang="ko-KR" altLang="en-US" sz="2300" b="1" dirty="0" smtClean="0">
                <a:solidFill>
                  <a:srgbClr val="FFFFFF"/>
                </a:solidFill>
                <a:latin typeface="Calibri"/>
                <a:ea typeface="Calibri"/>
                <a:cs typeface="Calibri"/>
                <a:sym typeface="Calibri"/>
              </a:rPr>
              <a:t>단계</a:t>
            </a:r>
            <a:r>
              <a:rPr lang="en-US" sz="2300" b="1" dirty="0" smtClean="0">
                <a:solidFill>
                  <a:srgbClr val="FFFFFF"/>
                </a:solidFill>
                <a:latin typeface="Calibri"/>
                <a:ea typeface="Calibri"/>
                <a:cs typeface="Calibri"/>
                <a:sym typeface="Calibri"/>
              </a:rPr>
              <a:t>:</a:t>
            </a:r>
            <a:r>
              <a:rPr lang="en-US" sz="2300" dirty="0" smtClean="0">
                <a:solidFill>
                  <a:srgbClr val="FFFFFF"/>
                </a:solidFill>
                <a:latin typeface="Calibri"/>
                <a:ea typeface="Calibri"/>
                <a:cs typeface="Calibri"/>
                <a:sym typeface="Calibri"/>
              </a:rPr>
              <a:t> “Apply Online”</a:t>
            </a:r>
            <a:r>
              <a:rPr lang="ko-KR" altLang="en-US" sz="2300" dirty="0" smtClean="0">
                <a:solidFill>
                  <a:srgbClr val="FFFFFF"/>
                </a:solidFill>
                <a:latin typeface="Calibri"/>
                <a:ea typeface="Calibri"/>
                <a:cs typeface="Calibri"/>
                <a:sym typeface="Calibri"/>
              </a:rPr>
              <a:t>을 눌러</a:t>
            </a:r>
            <a:r>
              <a:rPr lang="en-US" sz="2300" dirty="0" smtClean="0">
                <a:solidFill>
                  <a:srgbClr val="FFFFFF"/>
                </a:solidFill>
                <a:latin typeface="Calibri"/>
                <a:ea typeface="Calibri"/>
                <a:cs typeface="Calibri"/>
                <a:sym typeface="Calibri"/>
              </a:rPr>
              <a:t> </a:t>
            </a:r>
            <a:r>
              <a:rPr lang="ko-KR" altLang="en-US" sz="2300" dirty="0" smtClean="0">
                <a:solidFill>
                  <a:srgbClr val="FFFFFF"/>
                </a:solidFill>
                <a:latin typeface="Calibri"/>
                <a:ea typeface="Calibri"/>
                <a:cs typeface="Calibri"/>
                <a:sym typeface="Calibri"/>
              </a:rPr>
              <a:t>온라인 신청 절차 시작하기</a:t>
            </a:r>
            <a:endParaRPr sz="3700" dirty="0">
              <a:solidFill>
                <a:srgbClr val="FFFFFF"/>
              </a:solidFill>
              <a:latin typeface="Calibri"/>
              <a:ea typeface="Calibri"/>
              <a:cs typeface="Calibri"/>
              <a:sym typeface="Calibri"/>
            </a:endParaRPr>
          </a:p>
        </p:txBody>
      </p:sp>
      <p:sp>
        <p:nvSpPr>
          <p:cNvPr id="5" name="Google Shape;279;p29"/>
          <p:cNvSpPr/>
          <p:nvPr/>
        </p:nvSpPr>
        <p:spPr>
          <a:xfrm>
            <a:off x="0" y="85062"/>
            <a:ext cx="9144000" cy="616800"/>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o-KR" altLang="en-US" sz="3600" dirty="0" smtClean="0">
                <a:solidFill>
                  <a:schemeClr val="lt1"/>
                </a:solidFill>
                <a:latin typeface="Calibri"/>
                <a:ea typeface="Calibri"/>
                <a:cs typeface="Calibri"/>
                <a:sym typeface="Calibri"/>
              </a:rPr>
              <a:t>무료 또는 할인 급식</a:t>
            </a:r>
            <a:r>
              <a:rPr lang="en-US" sz="3600" dirty="0" smtClean="0">
                <a:solidFill>
                  <a:schemeClr val="lt1"/>
                </a:solidFill>
                <a:latin typeface="Calibri"/>
                <a:ea typeface="Calibri"/>
                <a:cs typeface="Calibri"/>
                <a:sym typeface="Calibri"/>
              </a:rPr>
              <a:t> </a:t>
            </a:r>
            <a:r>
              <a:rPr lang="en-US" sz="3600" dirty="0">
                <a:solidFill>
                  <a:schemeClr val="lt1"/>
                </a:solidFill>
                <a:latin typeface="Calibri"/>
                <a:ea typeface="Calibri"/>
                <a:cs typeface="Calibri"/>
                <a:sym typeface="Calibri"/>
              </a:rPr>
              <a:t>(FARMs)</a:t>
            </a:r>
            <a:endParaRPr sz="3600" dirty="0">
              <a:solidFill>
                <a:schemeClr val="lt1"/>
              </a:solidFill>
              <a:latin typeface="Calibri"/>
              <a:ea typeface="Calibri"/>
              <a:cs typeface="Calibri"/>
              <a:sym typeface="Calibri"/>
            </a:endParaRPr>
          </a:p>
        </p:txBody>
      </p:sp>
      <p:sp>
        <p:nvSpPr>
          <p:cNvPr id="7" name="Text Box 2"/>
          <p:cNvSpPr txBox="1">
            <a:spLocks noChangeArrowheads="1"/>
          </p:cNvSpPr>
          <p:nvPr/>
        </p:nvSpPr>
        <p:spPr bwMode="auto">
          <a:xfrm>
            <a:off x="357449" y="2152508"/>
            <a:ext cx="2816057" cy="249480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600"/>
              </a:spcAft>
            </a:pPr>
            <a:r>
              <a:rPr lang="ko-KR" altLang="en-US" sz="1100" b="1" dirty="0" smtClean="0">
                <a:effectLst/>
                <a:latin typeface="Calibri"/>
                <a:ea typeface="SimSun"/>
                <a:cs typeface="Times New Roman"/>
              </a:rPr>
              <a:t>신청 방법</a:t>
            </a:r>
            <a:endParaRPr lang="en-US" sz="1100" dirty="0" smtClean="0">
              <a:effectLst/>
              <a:latin typeface="Calibri"/>
              <a:ea typeface="SimSun"/>
              <a:cs typeface="Times New Roman"/>
            </a:endParaRPr>
          </a:p>
          <a:p>
            <a:pPr marL="0" marR="0">
              <a:lnSpc>
                <a:spcPct val="115000"/>
              </a:lnSpc>
              <a:spcBef>
                <a:spcPts val="0"/>
              </a:spcBef>
              <a:spcAft>
                <a:spcPts val="600"/>
              </a:spcAft>
            </a:pPr>
            <a:r>
              <a:rPr lang="ko-KR" altLang="en-US" sz="900" dirty="0" smtClean="0">
                <a:effectLst/>
                <a:latin typeface="Calibri"/>
                <a:ea typeface="SimSun"/>
                <a:cs typeface="Times New Roman"/>
              </a:rPr>
              <a:t>가구 당 신청서는 하나만 제출하십시오</a:t>
            </a:r>
            <a:r>
              <a:rPr lang="en-US" altLang="ko-KR" sz="900" dirty="0" smtClean="0">
                <a:effectLst/>
                <a:latin typeface="Calibri"/>
                <a:ea typeface="SimSun"/>
                <a:cs typeface="Times New Roman"/>
              </a:rPr>
              <a:t>.  </a:t>
            </a:r>
            <a:r>
              <a:rPr lang="ko-KR" altLang="en-US" sz="900" dirty="0" smtClean="0">
                <a:effectLst/>
                <a:latin typeface="Calibri"/>
                <a:ea typeface="SimSun"/>
                <a:cs typeface="Times New Roman"/>
              </a:rPr>
              <a:t>온라인 </a:t>
            </a:r>
            <a:r>
              <a:rPr lang="ko-KR" altLang="en-US" sz="900" dirty="0" smtClean="0">
                <a:latin typeface="Calibri"/>
                <a:ea typeface="SimSun"/>
                <a:cs typeface="Times New Roman"/>
              </a:rPr>
              <a:t>신청을 위한 </a:t>
            </a:r>
            <a:r>
              <a:rPr lang="ko-KR" altLang="en-US" sz="900" dirty="0" smtClean="0">
                <a:effectLst/>
                <a:latin typeface="Calibri"/>
                <a:ea typeface="SimSun"/>
                <a:cs typeface="Times New Roman"/>
              </a:rPr>
              <a:t>컴퓨터나 언어 지원이 필요하시면 자녀의 학교로 연락하시기 바랍니다</a:t>
            </a:r>
            <a:r>
              <a:rPr lang="en-US" altLang="ko-KR" sz="900" dirty="0" smtClean="0">
                <a:effectLst/>
                <a:latin typeface="Calibri"/>
                <a:ea typeface="SimSun"/>
                <a:cs typeface="Times New Roman"/>
              </a:rPr>
              <a:t>.</a:t>
            </a:r>
            <a:endParaRPr lang="en-US" sz="900" dirty="0" smtClean="0">
              <a:effectLst/>
              <a:latin typeface="Calibri"/>
              <a:ea typeface="SimSun"/>
              <a:cs typeface="Times New Roman"/>
            </a:endParaRPr>
          </a:p>
          <a:p>
            <a:pPr marL="0" marR="0">
              <a:lnSpc>
                <a:spcPct val="115000"/>
              </a:lnSpc>
              <a:spcBef>
                <a:spcPts val="0"/>
              </a:spcBef>
              <a:spcAft>
                <a:spcPts val="600"/>
              </a:spcAft>
            </a:pPr>
            <a:r>
              <a:rPr lang="ko-KR" altLang="en-US" sz="900" dirty="0" smtClean="0">
                <a:effectLst/>
                <a:latin typeface="Calibri"/>
                <a:ea typeface="SimSun"/>
                <a:cs typeface="Times New Roman"/>
              </a:rPr>
              <a:t>연방 소득</a:t>
            </a:r>
            <a:r>
              <a:rPr lang="en-US" altLang="ko-KR" sz="900" dirty="0" smtClean="0">
                <a:effectLst/>
                <a:latin typeface="Calibri"/>
                <a:ea typeface="SimSun"/>
                <a:cs typeface="Times New Roman"/>
              </a:rPr>
              <a:t> </a:t>
            </a:r>
            <a:r>
              <a:rPr lang="ko-KR" altLang="en-US" sz="900" dirty="0" smtClean="0">
                <a:effectLst/>
                <a:latin typeface="Calibri"/>
                <a:ea typeface="SimSun"/>
                <a:cs typeface="Times New Roman"/>
              </a:rPr>
              <a:t>요건 안내를 보십시오</a:t>
            </a:r>
            <a:r>
              <a:rPr lang="en-US" altLang="ko-KR" sz="900" dirty="0" smtClean="0">
                <a:effectLst/>
                <a:latin typeface="Calibri"/>
                <a:ea typeface="SimSun"/>
                <a:cs typeface="Times New Roman"/>
              </a:rPr>
              <a:t>. </a:t>
            </a:r>
            <a:endParaRPr lang="en-US" sz="900" dirty="0">
              <a:effectLst/>
              <a:latin typeface="Calibri"/>
              <a:ea typeface="SimSun"/>
              <a:cs typeface="Times New Roman"/>
            </a:endParaRPr>
          </a:p>
          <a:p>
            <a:pPr marL="0" marR="0">
              <a:lnSpc>
                <a:spcPct val="115000"/>
              </a:lnSpc>
              <a:spcBef>
                <a:spcPts val="0"/>
              </a:spcBef>
              <a:spcAft>
                <a:spcPts val="1000"/>
              </a:spcAft>
            </a:pPr>
            <a:r>
              <a:rPr lang="ko-KR" altLang="en-US" sz="1100" b="1" dirty="0" smtClean="0">
                <a:effectLst/>
                <a:latin typeface="Calibri"/>
                <a:ea typeface="SimSun"/>
                <a:cs typeface="Times New Roman"/>
              </a:rPr>
              <a:t>온라인</a:t>
            </a:r>
            <a:r>
              <a:rPr lang="en-US" sz="850" dirty="0">
                <a:effectLst/>
                <a:latin typeface="Calibri"/>
                <a:ea typeface="SimSun"/>
                <a:cs typeface="Times New Roman"/>
              </a:rPr>
              <a:t> </a:t>
            </a:r>
            <a:endParaRPr lang="en-US" sz="850" dirty="0" smtClean="0">
              <a:effectLst/>
              <a:latin typeface="Calibri"/>
              <a:ea typeface="SimSun"/>
              <a:cs typeface="Times New Roman"/>
            </a:endParaRPr>
          </a:p>
          <a:p>
            <a:pPr marL="0" marR="0">
              <a:lnSpc>
                <a:spcPct val="115000"/>
              </a:lnSpc>
              <a:spcBef>
                <a:spcPts val="0"/>
              </a:spcBef>
              <a:spcAft>
                <a:spcPts val="1000"/>
              </a:spcAft>
            </a:pPr>
            <a:endParaRPr lang="en-US" sz="1100" dirty="0">
              <a:effectLst/>
              <a:latin typeface="Calibri"/>
              <a:ea typeface="SimSun"/>
              <a:cs typeface="Times New Roman"/>
            </a:endParaRPr>
          </a:p>
          <a:p>
            <a:pPr marL="342900" marR="0" lvl="0" indent="-342900">
              <a:lnSpc>
                <a:spcPct val="115000"/>
              </a:lnSpc>
              <a:spcBef>
                <a:spcPts val="0"/>
              </a:spcBef>
              <a:spcAft>
                <a:spcPts val="1000"/>
              </a:spcAft>
              <a:buFont typeface="Symbol"/>
              <a:buChar char=""/>
            </a:pPr>
            <a:r>
              <a:rPr lang="ko-KR" altLang="en-US" sz="900" dirty="0" smtClean="0">
                <a:effectLst/>
                <a:latin typeface="Calibri"/>
                <a:ea typeface="SimSun"/>
                <a:cs typeface="Times New Roman"/>
              </a:rPr>
              <a:t>온라인 신청서가 제출되고 검토되면 이메일</a:t>
            </a:r>
            <a:r>
              <a:rPr lang="en-US" altLang="ko-KR" sz="900" dirty="0" smtClean="0">
                <a:effectLst/>
                <a:latin typeface="Calibri"/>
                <a:ea typeface="SimSun"/>
                <a:cs typeface="Times New Roman"/>
              </a:rPr>
              <a:t>/</a:t>
            </a:r>
            <a:r>
              <a:rPr lang="ko-KR" altLang="en-US" sz="900" dirty="0" smtClean="0">
                <a:effectLst/>
                <a:latin typeface="Calibri"/>
                <a:ea typeface="SimSun"/>
                <a:cs typeface="Times New Roman"/>
              </a:rPr>
              <a:t>우편으로 </a:t>
            </a:r>
            <a:r>
              <a:rPr lang="ko-KR" altLang="en-US" sz="900" dirty="0" err="1" smtClean="0">
                <a:effectLst/>
                <a:latin typeface="Calibri"/>
                <a:ea typeface="SimSun"/>
                <a:cs typeface="Times New Roman"/>
              </a:rPr>
              <a:t>적격성</a:t>
            </a:r>
            <a:r>
              <a:rPr lang="ko-KR" altLang="en-US" sz="900" dirty="0" smtClean="0">
                <a:effectLst/>
                <a:latin typeface="Calibri"/>
                <a:ea typeface="SimSun"/>
                <a:cs typeface="Times New Roman"/>
              </a:rPr>
              <a:t> 여부에 대한 통보가 갈 것입니다</a:t>
            </a:r>
            <a:r>
              <a:rPr lang="en-US" altLang="ko-KR" sz="900" dirty="0" smtClean="0">
                <a:effectLst/>
                <a:latin typeface="Calibri"/>
                <a:ea typeface="SimSun"/>
                <a:cs typeface="Times New Roman"/>
              </a:rPr>
              <a:t>.</a:t>
            </a:r>
            <a:endParaRPr lang="en-US" sz="900" dirty="0">
              <a:effectLst/>
              <a:latin typeface="Calibri"/>
              <a:ea typeface="SimSun"/>
              <a:cs typeface="Times New Roman"/>
            </a:endParaRPr>
          </a:p>
          <a:p>
            <a:pPr marL="0" marR="0">
              <a:lnSpc>
                <a:spcPct val="115000"/>
              </a:lnSpc>
              <a:spcBef>
                <a:spcPts val="0"/>
              </a:spcBef>
              <a:spcAft>
                <a:spcPts val="1000"/>
              </a:spcAft>
            </a:pPr>
            <a:r>
              <a:rPr lang="en-US" sz="1100" dirty="0">
                <a:effectLst/>
                <a:latin typeface="Calibri"/>
                <a:ea typeface="SimSun"/>
                <a:cs typeface="Times New Roman"/>
              </a:rPr>
              <a:t> </a:t>
            </a:r>
          </a:p>
        </p:txBody>
      </p:sp>
      <p:sp>
        <p:nvSpPr>
          <p:cNvPr id="8" name="Text Box 2"/>
          <p:cNvSpPr txBox="1">
            <a:spLocks noChangeArrowheads="1"/>
          </p:cNvSpPr>
          <p:nvPr/>
        </p:nvSpPr>
        <p:spPr bwMode="auto">
          <a:xfrm>
            <a:off x="475914" y="3531250"/>
            <a:ext cx="1952625" cy="231858"/>
          </a:xfrm>
          <a:prstGeom prst="rect">
            <a:avLst/>
          </a:prstGeom>
          <a:solidFill>
            <a:srgbClr val="0070C0"/>
          </a:solidFill>
          <a:ln w="9525">
            <a:solidFill>
              <a:srgbClr val="000000"/>
            </a:solidFill>
            <a:miter lim="800000"/>
            <a:headEnd/>
            <a:tailEnd/>
          </a:ln>
        </p:spPr>
        <p:txBody>
          <a:bodyPr rot="0" vert="horz" wrap="square" lIns="91440" tIns="45720" rIns="91440" bIns="45720" anchor="t" anchorCtr="0">
            <a:spAutoFit/>
          </a:bodyPr>
          <a:lstStyle/>
          <a:p>
            <a:pPr marL="0" marR="0">
              <a:lnSpc>
                <a:spcPct val="115000"/>
              </a:lnSpc>
              <a:spcBef>
                <a:spcPts val="0"/>
              </a:spcBef>
              <a:spcAft>
                <a:spcPts val="0"/>
              </a:spcAft>
            </a:pPr>
            <a:r>
              <a:rPr lang="ko-KR" altLang="en-US" sz="850" b="1" dirty="0" smtClean="0">
                <a:solidFill>
                  <a:schemeClr val="bg1"/>
                </a:solidFill>
                <a:effectLst/>
                <a:latin typeface="Calibri"/>
                <a:ea typeface="SimSun"/>
                <a:cs typeface="Times New Roman"/>
              </a:rPr>
              <a:t>온라인 신청 </a:t>
            </a:r>
            <a:r>
              <a:rPr lang="en-US" sz="850" b="1" dirty="0" smtClean="0">
                <a:solidFill>
                  <a:schemeClr val="bg1"/>
                </a:solidFill>
                <a:effectLst/>
                <a:latin typeface="Calibri"/>
                <a:ea typeface="SimSun"/>
                <a:cs typeface="Times New Roman"/>
              </a:rPr>
              <a:t>(</a:t>
            </a:r>
            <a:r>
              <a:rPr lang="ko-KR" altLang="en-US" sz="850" b="1" dirty="0" smtClean="0">
                <a:solidFill>
                  <a:schemeClr val="bg1"/>
                </a:solidFill>
                <a:effectLst/>
                <a:latin typeface="Calibri"/>
                <a:ea typeface="SimSun"/>
                <a:cs typeface="Times New Roman"/>
              </a:rPr>
              <a:t>추가 언어 사용 가능</a:t>
            </a:r>
            <a:r>
              <a:rPr lang="en-US" sz="850" b="1" dirty="0" smtClean="0">
                <a:solidFill>
                  <a:schemeClr val="bg1"/>
                </a:solidFill>
                <a:effectLst/>
                <a:latin typeface="Calibri"/>
                <a:ea typeface="SimSun"/>
                <a:cs typeface="Times New Roman"/>
              </a:rPr>
              <a:t>)</a:t>
            </a:r>
            <a:endParaRPr lang="en-US" sz="1100" b="1" dirty="0">
              <a:solidFill>
                <a:schemeClr val="bg1"/>
              </a:solidFill>
              <a:effectLst/>
              <a:latin typeface="Calibri"/>
              <a:ea typeface="SimSun"/>
              <a:cs typeface="Times New Roman"/>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3220" y="1926590"/>
            <a:ext cx="5473330" cy="96721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Text Box 2"/>
          <p:cNvSpPr txBox="1">
            <a:spLocks noChangeArrowheads="1"/>
          </p:cNvSpPr>
          <p:nvPr/>
        </p:nvSpPr>
        <p:spPr bwMode="auto">
          <a:xfrm>
            <a:off x="3313220" y="2872538"/>
            <a:ext cx="5473330" cy="202924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ko-KR" altLang="en-US" sz="1100" b="1" dirty="0" smtClean="0">
                <a:effectLst/>
                <a:latin typeface="Calibri"/>
                <a:ea typeface="SimSun"/>
                <a:cs typeface="Times New Roman"/>
              </a:rPr>
              <a:t>신청 시작</a:t>
            </a:r>
            <a:endParaRPr lang="en-US" altLang="ko-KR" sz="1100" b="1" dirty="0" smtClean="0">
              <a:effectLst/>
              <a:latin typeface="Calibri"/>
              <a:ea typeface="SimSun"/>
              <a:cs typeface="Times New Roman"/>
            </a:endParaRPr>
          </a:p>
          <a:p>
            <a:pPr marL="0" marR="0">
              <a:lnSpc>
                <a:spcPct val="115000"/>
              </a:lnSpc>
              <a:spcBef>
                <a:spcPts val="0"/>
              </a:spcBef>
              <a:spcAft>
                <a:spcPts val="1000"/>
              </a:spcAft>
            </a:pPr>
            <a:r>
              <a:rPr lang="ko-KR" altLang="en-US" sz="900" b="1" dirty="0" smtClean="0">
                <a:effectLst/>
                <a:latin typeface="Calibri"/>
                <a:ea typeface="SimSun"/>
                <a:cs typeface="Times New Roman"/>
              </a:rPr>
              <a:t>신청 </a:t>
            </a:r>
            <a:r>
              <a:rPr lang="ko-KR" altLang="en-US" sz="900" b="1" dirty="0" err="1" smtClean="0">
                <a:effectLst/>
                <a:latin typeface="Calibri"/>
                <a:ea typeface="SimSun"/>
                <a:cs typeface="Times New Roman"/>
              </a:rPr>
              <a:t>절차시</a:t>
            </a:r>
            <a:r>
              <a:rPr lang="ko-KR" altLang="en-US" sz="900" b="1" dirty="0" smtClean="0">
                <a:effectLst/>
                <a:latin typeface="Calibri"/>
                <a:ea typeface="SimSun"/>
                <a:cs typeface="Times New Roman"/>
              </a:rPr>
              <a:t> 제공해야 할 것들</a:t>
            </a:r>
            <a:r>
              <a:rPr lang="en-US" sz="900" b="1" dirty="0" smtClean="0">
                <a:effectLst/>
                <a:latin typeface="Calibri"/>
                <a:ea typeface="SimSun"/>
                <a:cs typeface="Times New Roman"/>
              </a:rPr>
              <a:t>:</a:t>
            </a:r>
            <a:endParaRPr lang="en-US" sz="1100" dirty="0">
              <a:effectLst/>
              <a:latin typeface="Calibri"/>
              <a:ea typeface="SimSun"/>
              <a:cs typeface="Times New Roman"/>
            </a:endParaRPr>
          </a:p>
          <a:p>
            <a:pPr marL="342900" marR="0" lvl="0" indent="-342900">
              <a:lnSpc>
                <a:spcPct val="115000"/>
              </a:lnSpc>
              <a:spcBef>
                <a:spcPts val="0"/>
              </a:spcBef>
              <a:spcAft>
                <a:spcPts val="0"/>
              </a:spcAft>
              <a:buFont typeface="Symbol"/>
              <a:buChar char=""/>
            </a:pPr>
            <a:r>
              <a:rPr lang="ko-KR" altLang="en-US" sz="900" dirty="0" smtClean="0">
                <a:effectLst/>
                <a:latin typeface="Calibri"/>
                <a:ea typeface="SimSun"/>
                <a:cs typeface="Times New Roman"/>
              </a:rPr>
              <a:t>가구 구성원 각각의 이름과 현재 수입</a:t>
            </a:r>
            <a:endParaRPr lang="en-US" sz="1100" dirty="0">
              <a:effectLst/>
              <a:latin typeface="Calibri"/>
              <a:ea typeface="SimSun"/>
              <a:cs typeface="Times New Roman"/>
            </a:endParaRPr>
          </a:p>
          <a:p>
            <a:pPr marL="342900" marR="0" lvl="0" indent="-342900">
              <a:lnSpc>
                <a:spcPct val="115000"/>
              </a:lnSpc>
              <a:spcBef>
                <a:spcPts val="0"/>
              </a:spcBef>
              <a:spcAft>
                <a:spcPts val="0"/>
              </a:spcAft>
              <a:buFont typeface="Symbol"/>
              <a:buChar char=""/>
            </a:pPr>
            <a:r>
              <a:rPr lang="ko-KR" altLang="en-US" sz="900" dirty="0" smtClean="0">
                <a:effectLst/>
                <a:latin typeface="Calibri"/>
                <a:ea typeface="SimSun"/>
                <a:cs typeface="Times New Roman"/>
              </a:rPr>
              <a:t>가구 내 모든 자녀의 학교와 학년</a:t>
            </a:r>
            <a:endParaRPr lang="en-US" sz="1100" dirty="0">
              <a:effectLst/>
              <a:latin typeface="Calibri"/>
              <a:ea typeface="SimSun"/>
              <a:cs typeface="Times New Roman"/>
            </a:endParaRPr>
          </a:p>
          <a:p>
            <a:pPr marL="342900" marR="0" lvl="0" indent="-342900">
              <a:lnSpc>
                <a:spcPct val="115000"/>
              </a:lnSpc>
              <a:spcBef>
                <a:spcPts val="0"/>
              </a:spcBef>
              <a:spcAft>
                <a:spcPts val="0"/>
              </a:spcAft>
              <a:buFont typeface="Symbol"/>
              <a:buChar char=""/>
            </a:pPr>
            <a:r>
              <a:rPr lang="ko-KR" altLang="en-US" sz="900" dirty="0" smtClean="0">
                <a:effectLst/>
                <a:latin typeface="Calibri"/>
                <a:ea typeface="SimSun"/>
                <a:cs typeface="Times New Roman"/>
              </a:rPr>
              <a:t>귀하의 전자 서명</a:t>
            </a:r>
            <a:endParaRPr lang="en-US" sz="1100" dirty="0">
              <a:effectLst/>
              <a:latin typeface="Calibri"/>
              <a:ea typeface="SimSun"/>
              <a:cs typeface="Times New Roman"/>
            </a:endParaRPr>
          </a:p>
          <a:p>
            <a:pPr marL="342900" marR="0" lvl="0" indent="-342900">
              <a:lnSpc>
                <a:spcPct val="115000"/>
              </a:lnSpc>
              <a:spcBef>
                <a:spcPts val="0"/>
              </a:spcBef>
              <a:spcAft>
                <a:spcPts val="0"/>
              </a:spcAft>
              <a:buFont typeface="Symbol"/>
              <a:buChar char=""/>
            </a:pPr>
            <a:r>
              <a:rPr lang="en-US" sz="900" dirty="0" smtClean="0">
                <a:effectLst/>
                <a:latin typeface="Calibri"/>
                <a:ea typeface="SimSun"/>
                <a:cs typeface="Times New Roman"/>
              </a:rPr>
              <a:t>(</a:t>
            </a:r>
            <a:r>
              <a:rPr lang="ko-KR" altLang="en-US" sz="900" dirty="0" smtClean="0">
                <a:effectLst/>
                <a:latin typeface="Calibri"/>
                <a:ea typeface="SimSun"/>
                <a:cs typeface="Times New Roman"/>
              </a:rPr>
              <a:t>옵션</a:t>
            </a:r>
            <a:r>
              <a:rPr lang="en-US" sz="900" dirty="0" smtClean="0">
                <a:effectLst/>
                <a:latin typeface="Calibri"/>
                <a:ea typeface="SimSun"/>
                <a:cs typeface="Times New Roman"/>
              </a:rPr>
              <a:t>) </a:t>
            </a:r>
            <a:r>
              <a:rPr lang="ko-KR" altLang="en-US" sz="900" dirty="0" smtClean="0">
                <a:effectLst/>
                <a:latin typeface="Calibri"/>
                <a:ea typeface="SimSun"/>
                <a:cs typeface="Times New Roman"/>
              </a:rPr>
              <a:t>신청 상태에 대한 지역간 소통을 위한 타당한 이메일 주소 또는 전화번호 </a:t>
            </a:r>
            <a:endParaRPr lang="en-US" altLang="ko-KR" sz="900" dirty="0" smtClean="0">
              <a:effectLst/>
              <a:latin typeface="Calibri"/>
              <a:ea typeface="SimSun"/>
              <a:cs typeface="Times New Roman"/>
            </a:endParaRPr>
          </a:p>
          <a:p>
            <a:pPr marR="0" lvl="0">
              <a:lnSpc>
                <a:spcPct val="115000"/>
              </a:lnSpc>
              <a:spcBef>
                <a:spcPts val="0"/>
              </a:spcBef>
              <a:spcAft>
                <a:spcPts val="0"/>
              </a:spcAft>
            </a:pPr>
            <a:r>
              <a:rPr lang="en-US" sz="900" dirty="0">
                <a:effectLst/>
                <a:latin typeface="Calibri"/>
                <a:ea typeface="SimSun"/>
                <a:cs typeface="Times New Roman"/>
              </a:rPr>
              <a:t> </a:t>
            </a:r>
            <a:r>
              <a:rPr lang="ko-KR" altLang="en-US" sz="900" dirty="0" smtClean="0">
                <a:effectLst/>
                <a:latin typeface="Calibri"/>
                <a:ea typeface="SimSun"/>
                <a:cs typeface="Times New Roman"/>
              </a:rPr>
              <a:t>시작할 준비가 되었으면</a:t>
            </a:r>
            <a:r>
              <a:rPr lang="en-US" altLang="ko-KR" sz="900" dirty="0" smtClean="0">
                <a:effectLst/>
                <a:latin typeface="Calibri"/>
                <a:ea typeface="SimSun"/>
                <a:cs typeface="Times New Roman"/>
              </a:rPr>
              <a:t>,  </a:t>
            </a:r>
            <a:r>
              <a:rPr lang="ko-KR" altLang="en-US" sz="900" dirty="0" smtClean="0">
                <a:latin typeface="Calibri"/>
                <a:ea typeface="SimSun"/>
                <a:cs typeface="Times New Roman"/>
              </a:rPr>
              <a:t>아래의 버튼을 눌러 </a:t>
            </a:r>
            <a:r>
              <a:rPr lang="ko-KR" altLang="en-US" sz="900" dirty="0" smtClean="0">
                <a:effectLst/>
                <a:latin typeface="Calibri"/>
                <a:ea typeface="SimSun"/>
                <a:cs typeface="Times New Roman"/>
              </a:rPr>
              <a:t>온라인 신청 절차를 시작하십시오</a:t>
            </a:r>
            <a:r>
              <a:rPr lang="en-US" altLang="ko-KR" sz="900" dirty="0" smtClean="0">
                <a:effectLst/>
                <a:latin typeface="Calibri"/>
                <a:ea typeface="SimSun"/>
                <a:cs typeface="Times New Roman"/>
              </a:rPr>
              <a:t>.</a:t>
            </a:r>
            <a:endParaRPr lang="en-US" sz="1100" dirty="0">
              <a:effectLst/>
              <a:latin typeface="Calibri"/>
              <a:ea typeface="SimSun"/>
              <a:cs typeface="Times New Roman"/>
            </a:endParaRPr>
          </a:p>
        </p:txBody>
      </p:sp>
      <p:sp>
        <p:nvSpPr>
          <p:cNvPr id="11" name="Text Box 2"/>
          <p:cNvSpPr txBox="1">
            <a:spLocks noChangeArrowheads="1"/>
          </p:cNvSpPr>
          <p:nvPr/>
        </p:nvSpPr>
        <p:spPr bwMode="auto">
          <a:xfrm>
            <a:off x="3428561" y="4537773"/>
            <a:ext cx="1952625" cy="219075"/>
          </a:xfrm>
          <a:prstGeom prst="rect">
            <a:avLst/>
          </a:prstGeom>
          <a:solidFill>
            <a:srgbClr val="009999"/>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ko-KR" altLang="en-US" sz="850" b="1" dirty="0" smtClean="0">
                <a:effectLst/>
                <a:latin typeface="Calibri"/>
                <a:ea typeface="SimSun"/>
                <a:cs typeface="Times New Roman"/>
              </a:rPr>
              <a:t>온라인 신청 절차 시작</a:t>
            </a:r>
            <a:endParaRPr lang="en-US" sz="1100" b="1" dirty="0">
              <a:effectLst/>
              <a:latin typeface="Calibri"/>
              <a:ea typeface="SimSun"/>
              <a:cs typeface="Times New Roman"/>
            </a:endParaRPr>
          </a:p>
        </p:txBody>
      </p:sp>
      <p:sp>
        <p:nvSpPr>
          <p:cNvPr id="12" name="Google Shape;282;p29"/>
          <p:cNvSpPr txBox="1"/>
          <p:nvPr/>
        </p:nvSpPr>
        <p:spPr>
          <a:xfrm rot="436806">
            <a:off x="1331173" y="1711776"/>
            <a:ext cx="1924716" cy="552133"/>
          </a:xfrm>
          <a:prstGeom prst="rect">
            <a:avLst/>
          </a:prstGeom>
          <a:solidFill>
            <a:srgbClr val="1B4072"/>
          </a:solidFill>
          <a:ln>
            <a:noFill/>
          </a:ln>
          <a:effectLst>
            <a:outerShdw blurRad="57150" dist="85725" dir="8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solidFill>
                  <a:srgbClr val="FFFFFF"/>
                </a:solidFill>
                <a:latin typeface="Calibri"/>
                <a:ea typeface="Calibri"/>
                <a:cs typeface="Calibri"/>
                <a:sym typeface="Calibri"/>
              </a:rPr>
              <a:t>HCPSS </a:t>
            </a:r>
            <a:r>
              <a:rPr lang="ko-KR" altLang="en-US" sz="2000" b="1" dirty="0" smtClean="0">
                <a:solidFill>
                  <a:srgbClr val="FFFFFF"/>
                </a:solidFill>
                <a:latin typeface="Calibri"/>
                <a:ea typeface="Calibri"/>
                <a:cs typeface="Calibri"/>
                <a:sym typeface="Calibri"/>
              </a:rPr>
              <a:t>웹사이트</a:t>
            </a:r>
            <a:endParaRPr sz="2000" b="1" dirty="0">
              <a:solidFill>
                <a:srgbClr val="FFFFFF"/>
              </a:solidFill>
              <a:latin typeface="Calibri"/>
              <a:ea typeface="Calibri"/>
              <a:cs typeface="Calibri"/>
              <a:sym typeface="Calibri"/>
            </a:endParaRPr>
          </a:p>
        </p:txBody>
      </p:sp>
      <p:sp>
        <p:nvSpPr>
          <p:cNvPr id="14" name="Google Shape;283;p29"/>
          <p:cNvSpPr txBox="1"/>
          <p:nvPr/>
        </p:nvSpPr>
        <p:spPr>
          <a:xfrm rot="-259966">
            <a:off x="7073382" y="1777782"/>
            <a:ext cx="1699557" cy="423917"/>
          </a:xfrm>
          <a:prstGeom prst="rect">
            <a:avLst/>
          </a:prstGeom>
          <a:solidFill>
            <a:srgbClr val="1B4072"/>
          </a:solidFill>
          <a:ln>
            <a:noFill/>
          </a:ln>
          <a:effectLst>
            <a:outerShdw blurRad="57150" dist="85725" dir="8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ko-KR" altLang="en-US" sz="2000" b="1" dirty="0" smtClean="0">
                <a:solidFill>
                  <a:srgbClr val="FFFFFF"/>
                </a:solidFill>
                <a:latin typeface="Calibri"/>
                <a:ea typeface="Calibri"/>
                <a:cs typeface="Calibri"/>
                <a:sym typeface="Calibri"/>
              </a:rPr>
              <a:t>신청</a:t>
            </a:r>
            <a:endParaRPr sz="2000" b="1"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218784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30"/>
          <p:cNvPicPr preferRelativeResize="0"/>
          <p:nvPr/>
        </p:nvPicPr>
        <p:blipFill rotWithShape="1">
          <a:blip r:embed="rId3">
            <a:alphaModFix/>
          </a:blip>
          <a:srcRect b="-5304"/>
          <a:stretch/>
        </p:blipFill>
        <p:spPr>
          <a:xfrm>
            <a:off x="244928" y="929268"/>
            <a:ext cx="4588329" cy="4214232"/>
          </a:xfrm>
          <a:prstGeom prst="rect">
            <a:avLst/>
          </a:prstGeom>
          <a:noFill/>
          <a:ln>
            <a:noFill/>
          </a:ln>
        </p:spPr>
      </p:pic>
      <p:sp>
        <p:nvSpPr>
          <p:cNvPr id="290" name="Google Shape;290;p30"/>
          <p:cNvSpPr txBox="1"/>
          <p:nvPr/>
        </p:nvSpPr>
        <p:spPr>
          <a:xfrm>
            <a:off x="5143500" y="1089311"/>
            <a:ext cx="3869872" cy="369331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dirty="0" smtClean="0">
                <a:solidFill>
                  <a:srgbClr val="1B4072"/>
                </a:solidFill>
                <a:latin typeface="Calibri"/>
                <a:ea typeface="Calibri"/>
                <a:cs typeface="Calibri"/>
                <a:sym typeface="Calibri"/>
              </a:rPr>
              <a:t>HCPSS </a:t>
            </a:r>
            <a:r>
              <a:rPr lang="en-US" sz="3200" dirty="0">
                <a:solidFill>
                  <a:srgbClr val="1B4072"/>
                </a:solidFill>
                <a:latin typeface="Calibri"/>
                <a:ea typeface="Calibri"/>
                <a:cs typeface="Calibri"/>
                <a:sym typeface="Calibri"/>
              </a:rPr>
              <a:t>Connect </a:t>
            </a:r>
            <a:r>
              <a:rPr lang="ko-KR" altLang="en-US" sz="3200" dirty="0" smtClean="0">
                <a:solidFill>
                  <a:srgbClr val="1B4072"/>
                </a:solidFill>
                <a:latin typeface="Calibri"/>
                <a:ea typeface="Calibri"/>
                <a:cs typeface="Calibri"/>
                <a:sym typeface="Calibri"/>
              </a:rPr>
              <a:t>를 통한 </a:t>
            </a:r>
            <a:r>
              <a:rPr lang="en-US" altLang="ko-KR" sz="3200" dirty="0" smtClean="0">
                <a:solidFill>
                  <a:srgbClr val="1B4072"/>
                </a:solidFill>
                <a:latin typeface="Calibri"/>
                <a:ea typeface="Calibri"/>
                <a:cs typeface="Calibri"/>
                <a:sym typeface="Calibri"/>
              </a:rPr>
              <a:t>Canvas</a:t>
            </a:r>
            <a:r>
              <a:rPr lang="ko-KR" altLang="en-US" sz="3200" dirty="0" smtClean="0">
                <a:solidFill>
                  <a:srgbClr val="1B4072"/>
                </a:solidFill>
                <a:latin typeface="Calibri"/>
                <a:ea typeface="Calibri"/>
                <a:cs typeface="Calibri"/>
                <a:sym typeface="Calibri"/>
              </a:rPr>
              <a:t>에서</a:t>
            </a:r>
            <a:endParaRPr dirty="0"/>
          </a:p>
          <a:p>
            <a:pPr marL="0" marR="0" lvl="0" indent="0" algn="l" rtl="0">
              <a:spcBef>
                <a:spcPts val="0"/>
              </a:spcBef>
              <a:spcAft>
                <a:spcPts val="0"/>
              </a:spcAft>
              <a:buNone/>
            </a:pPr>
            <a:endParaRPr sz="3200" dirty="0">
              <a:solidFill>
                <a:srgbClr val="1B4072"/>
              </a:solidFill>
              <a:latin typeface="Calibri"/>
              <a:ea typeface="Calibri"/>
              <a:cs typeface="Calibri"/>
              <a:sym typeface="Calibri"/>
            </a:endParaRPr>
          </a:p>
          <a:p>
            <a:pPr marL="0" marR="0" lvl="0" indent="0" algn="l" rtl="0">
              <a:spcBef>
                <a:spcPts val="0"/>
              </a:spcBef>
              <a:spcAft>
                <a:spcPts val="0"/>
              </a:spcAft>
              <a:buNone/>
            </a:pPr>
            <a:endParaRPr sz="1000" dirty="0">
              <a:solidFill>
                <a:srgbClr val="1B4072"/>
              </a:solidFill>
              <a:latin typeface="Calibri"/>
              <a:ea typeface="Calibri"/>
              <a:cs typeface="Calibri"/>
              <a:sym typeface="Calibri"/>
            </a:endParaRPr>
          </a:p>
          <a:p>
            <a:pPr marL="0" marR="0" lvl="0" indent="0" algn="l" rtl="0">
              <a:spcBef>
                <a:spcPts val="0"/>
              </a:spcBef>
              <a:spcAft>
                <a:spcPts val="0"/>
              </a:spcAft>
              <a:buNone/>
            </a:pPr>
            <a:r>
              <a:rPr lang="ko-KR" altLang="en-US" sz="2800" dirty="0" smtClean="0">
                <a:solidFill>
                  <a:srgbClr val="1B4072"/>
                </a:solidFill>
                <a:latin typeface="Calibri"/>
                <a:ea typeface="Calibri"/>
                <a:cs typeface="Calibri"/>
                <a:sym typeface="Calibri"/>
              </a:rPr>
              <a:t>교과 내용 개요</a:t>
            </a:r>
            <a:endParaRPr sz="2800" dirty="0"/>
          </a:p>
          <a:p>
            <a:pPr marL="700088" marR="0" lvl="0" indent="-293688" algn="l" rtl="0">
              <a:spcBef>
                <a:spcPts val="0"/>
              </a:spcBef>
              <a:spcAft>
                <a:spcPts val="0"/>
              </a:spcAft>
              <a:buClr>
                <a:srgbClr val="1B4072"/>
              </a:buClr>
              <a:buSzPts val="3200"/>
              <a:buFont typeface="Arial"/>
              <a:buChar char="•"/>
            </a:pPr>
            <a:r>
              <a:rPr lang="ko-KR" altLang="en-US" sz="2800" dirty="0" smtClean="0">
                <a:solidFill>
                  <a:srgbClr val="1B4072"/>
                </a:solidFill>
                <a:latin typeface="Calibri"/>
                <a:ea typeface="Calibri"/>
                <a:cs typeface="Calibri"/>
                <a:sym typeface="Calibri"/>
              </a:rPr>
              <a:t>학년별</a:t>
            </a:r>
            <a:r>
              <a:rPr lang="en-US" sz="2800" dirty="0" smtClean="0">
                <a:solidFill>
                  <a:srgbClr val="1B4072"/>
                </a:solidFill>
                <a:latin typeface="Calibri"/>
                <a:ea typeface="Calibri"/>
                <a:cs typeface="Calibri"/>
                <a:sym typeface="Calibri"/>
              </a:rPr>
              <a:t> </a:t>
            </a:r>
            <a:r>
              <a:rPr lang="en-US" sz="2800" dirty="0">
                <a:solidFill>
                  <a:srgbClr val="1B4072"/>
                </a:solidFill>
                <a:latin typeface="Calibri"/>
                <a:ea typeface="Calibri"/>
                <a:cs typeface="Calibri"/>
                <a:sym typeface="Calibri"/>
              </a:rPr>
              <a:t>(</a:t>
            </a:r>
            <a:r>
              <a:rPr lang="en-US" sz="2800" dirty="0" err="1">
                <a:solidFill>
                  <a:srgbClr val="1B4072"/>
                </a:solidFill>
                <a:latin typeface="Calibri"/>
                <a:ea typeface="Calibri"/>
                <a:cs typeface="Calibri"/>
                <a:sym typeface="Calibri"/>
              </a:rPr>
              <a:t>PreK</a:t>
            </a:r>
            <a:r>
              <a:rPr lang="en-US" sz="2800" dirty="0">
                <a:solidFill>
                  <a:srgbClr val="1B4072"/>
                </a:solidFill>
                <a:latin typeface="Calibri"/>
                <a:ea typeface="Calibri"/>
                <a:cs typeface="Calibri"/>
                <a:sym typeface="Calibri"/>
              </a:rPr>
              <a:t> – 5)</a:t>
            </a:r>
            <a:endParaRPr sz="2800" dirty="0"/>
          </a:p>
          <a:p>
            <a:pPr marL="700088" marR="0" lvl="0" indent="-293688" algn="l" rtl="0">
              <a:spcBef>
                <a:spcPts val="0"/>
              </a:spcBef>
              <a:spcAft>
                <a:spcPts val="0"/>
              </a:spcAft>
              <a:buClr>
                <a:srgbClr val="1B4072"/>
              </a:buClr>
              <a:buSzPts val="3200"/>
              <a:buFont typeface="Arial"/>
              <a:buChar char="•"/>
            </a:pPr>
            <a:r>
              <a:rPr lang="ko-KR" altLang="en-US" sz="2800" dirty="0" smtClean="0">
                <a:solidFill>
                  <a:srgbClr val="1B4072"/>
                </a:solidFill>
                <a:latin typeface="Calibri"/>
                <a:ea typeface="Calibri"/>
                <a:cs typeface="Calibri"/>
                <a:sym typeface="Calibri"/>
              </a:rPr>
              <a:t>과목별</a:t>
            </a:r>
            <a:endParaRPr lang="en-US" altLang="ko-KR" sz="2800" dirty="0">
              <a:ea typeface="Calibri"/>
            </a:endParaRPr>
          </a:p>
          <a:p>
            <a:pPr marL="406400" marR="0" lvl="0" algn="l" rtl="0">
              <a:spcBef>
                <a:spcPts val="0"/>
              </a:spcBef>
              <a:spcAft>
                <a:spcPts val="0"/>
              </a:spcAft>
              <a:buClr>
                <a:srgbClr val="1B4072"/>
              </a:buClr>
              <a:buSzPts val="3200"/>
            </a:pPr>
            <a:r>
              <a:rPr lang="ko-KR" altLang="en-US" sz="2600" dirty="0" smtClean="0">
                <a:solidFill>
                  <a:srgbClr val="1B4072"/>
                </a:solidFill>
                <a:latin typeface="Calibri"/>
                <a:ea typeface="Calibri"/>
                <a:cs typeface="Calibri"/>
                <a:sym typeface="Calibri"/>
              </a:rPr>
              <a:t>확인을 할 수 있습니다</a:t>
            </a:r>
            <a:endParaRPr lang="en-US" altLang="ko-KR" sz="2600" dirty="0" smtClean="0">
              <a:solidFill>
                <a:srgbClr val="1B4072"/>
              </a:solidFill>
              <a:latin typeface="Calibri"/>
              <a:ea typeface="Calibri"/>
              <a:cs typeface="Calibri"/>
              <a:sym typeface="Calibri"/>
            </a:endParaRPr>
          </a:p>
        </p:txBody>
      </p:sp>
      <p:sp>
        <p:nvSpPr>
          <p:cNvPr id="291" name="Google Shape;291;p30"/>
          <p:cNvSpPr/>
          <p:nvPr/>
        </p:nvSpPr>
        <p:spPr>
          <a:xfrm>
            <a:off x="0" y="95707"/>
            <a:ext cx="9144000" cy="616688"/>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o-KR" altLang="en-US" sz="3600" dirty="0" smtClean="0">
                <a:solidFill>
                  <a:schemeClr val="lt1"/>
                </a:solidFill>
                <a:latin typeface="Calibri"/>
                <a:ea typeface="Calibri"/>
                <a:cs typeface="Calibri"/>
                <a:sym typeface="Calibri"/>
              </a:rPr>
              <a:t>귀하의  자녀가 배우게 되는 것에 대한 안내</a:t>
            </a:r>
            <a:endParaRPr dirty="0"/>
          </a:p>
        </p:txBody>
      </p:sp>
      <p:sp>
        <p:nvSpPr>
          <p:cNvPr id="292" name="Google Shape;292;p30"/>
          <p:cNvSpPr/>
          <p:nvPr/>
        </p:nvSpPr>
        <p:spPr>
          <a:xfrm>
            <a:off x="5143500" y="2065155"/>
            <a:ext cx="2775247"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rgbClr val="C86500"/>
                </a:solidFill>
                <a:latin typeface="Calibri"/>
                <a:ea typeface="Calibri"/>
                <a:cs typeface="Calibri"/>
                <a:sym typeface="Calibri"/>
              </a:rPr>
              <a:t>www.hcpss.org/connect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1"/>
          <p:cNvSpPr/>
          <p:nvPr/>
        </p:nvSpPr>
        <p:spPr>
          <a:xfrm>
            <a:off x="819900" y="508025"/>
            <a:ext cx="7504200" cy="1510200"/>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dirty="0">
                <a:solidFill>
                  <a:schemeClr val="lt1"/>
                </a:solidFill>
                <a:latin typeface="Calibri"/>
                <a:ea typeface="Calibri"/>
                <a:cs typeface="Calibri"/>
                <a:sym typeface="Calibri"/>
              </a:rPr>
              <a:t>2020-2021 </a:t>
            </a:r>
            <a:r>
              <a:rPr lang="ko-KR" altLang="en-US" sz="3600" dirty="0" smtClean="0">
                <a:solidFill>
                  <a:schemeClr val="lt1"/>
                </a:solidFill>
                <a:latin typeface="Calibri"/>
                <a:ea typeface="Calibri"/>
                <a:cs typeface="Calibri"/>
                <a:sym typeface="Calibri"/>
              </a:rPr>
              <a:t>가을 학기 지침</a:t>
            </a:r>
            <a:endParaRPr dirty="0"/>
          </a:p>
        </p:txBody>
      </p:sp>
      <p:sp>
        <p:nvSpPr>
          <p:cNvPr id="299" name="Google Shape;299;p31"/>
          <p:cNvSpPr txBox="1"/>
          <p:nvPr/>
        </p:nvSpPr>
        <p:spPr>
          <a:xfrm>
            <a:off x="819900" y="2243700"/>
            <a:ext cx="7504200" cy="790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ko-KR" altLang="en-US" sz="3200" dirty="0" smtClean="0">
                <a:solidFill>
                  <a:srgbClr val="1B4072"/>
                </a:solidFill>
                <a:latin typeface="Calibri"/>
                <a:ea typeface="Calibri"/>
                <a:cs typeface="Calibri"/>
                <a:sym typeface="Calibri"/>
              </a:rPr>
              <a:t>정보와 갱신 내용</a:t>
            </a:r>
            <a:r>
              <a:rPr lang="en-US" sz="3200" dirty="0" smtClean="0">
                <a:solidFill>
                  <a:srgbClr val="1B4072"/>
                </a:solidFill>
                <a:latin typeface="Calibri"/>
                <a:ea typeface="Calibri"/>
                <a:cs typeface="Calibri"/>
                <a:sym typeface="Calibri"/>
              </a:rPr>
              <a:t>:</a:t>
            </a:r>
            <a:endParaRPr sz="3200" dirty="0">
              <a:solidFill>
                <a:srgbClr val="1B4072"/>
              </a:solidFill>
              <a:latin typeface="Calibri"/>
              <a:ea typeface="Calibri"/>
              <a:cs typeface="Calibri"/>
              <a:sym typeface="Calibri"/>
            </a:endParaRPr>
          </a:p>
          <a:p>
            <a:pPr marL="0" marR="0" lvl="0" indent="0" algn="ctr" rtl="0">
              <a:spcBef>
                <a:spcPts val="0"/>
              </a:spcBef>
              <a:spcAft>
                <a:spcPts val="0"/>
              </a:spcAft>
              <a:buNone/>
            </a:pPr>
            <a:r>
              <a:rPr lang="en-US" sz="3200" u="sng" dirty="0">
                <a:solidFill>
                  <a:srgbClr val="1B4072"/>
                </a:solidFill>
                <a:latin typeface="Calibri"/>
                <a:ea typeface="Calibri"/>
                <a:cs typeface="Calibri"/>
                <a:sym typeface="Calibri"/>
              </a:rPr>
              <a:t>www.hcpss.org/2020-2021/</a:t>
            </a:r>
            <a:endParaRPr u="sng" dirty="0"/>
          </a:p>
        </p:txBody>
      </p:sp>
      <p:sp>
        <p:nvSpPr>
          <p:cNvPr id="300" name="Google Shape;300;p31"/>
          <p:cNvSpPr txBox="1"/>
          <p:nvPr/>
        </p:nvSpPr>
        <p:spPr>
          <a:xfrm>
            <a:off x="1020275" y="3667025"/>
            <a:ext cx="7504200" cy="790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ko-KR" altLang="en-US" sz="2800" dirty="0" smtClean="0">
                <a:solidFill>
                  <a:srgbClr val="1B4072"/>
                </a:solidFill>
                <a:latin typeface="Calibri"/>
                <a:ea typeface="Calibri"/>
                <a:cs typeface="Calibri"/>
                <a:sym typeface="Calibri"/>
              </a:rPr>
              <a:t>자주 제기되는 질문들</a:t>
            </a:r>
            <a:r>
              <a:rPr lang="en-US" sz="2800" dirty="0" smtClean="0">
                <a:solidFill>
                  <a:srgbClr val="1B4072"/>
                </a:solidFill>
                <a:latin typeface="Calibri"/>
                <a:ea typeface="Calibri"/>
                <a:cs typeface="Calibri"/>
                <a:sym typeface="Calibri"/>
              </a:rPr>
              <a:t>:</a:t>
            </a:r>
            <a:endParaRPr sz="2800" dirty="0">
              <a:solidFill>
                <a:srgbClr val="1B4072"/>
              </a:solidFill>
              <a:latin typeface="Calibri"/>
              <a:ea typeface="Calibri"/>
              <a:cs typeface="Calibri"/>
              <a:sym typeface="Calibri"/>
            </a:endParaRPr>
          </a:p>
          <a:p>
            <a:pPr marL="0" marR="0" lvl="0" indent="0" algn="ctr" rtl="0">
              <a:spcBef>
                <a:spcPts val="0"/>
              </a:spcBef>
              <a:spcAft>
                <a:spcPts val="0"/>
              </a:spcAft>
              <a:buNone/>
            </a:pPr>
            <a:r>
              <a:rPr lang="en-US" sz="3200" u="sng" dirty="0">
                <a:solidFill>
                  <a:srgbClr val="1B4072"/>
                </a:solidFill>
                <a:latin typeface="Calibri"/>
                <a:ea typeface="Calibri"/>
                <a:cs typeface="Calibri"/>
                <a:sym typeface="Calibri"/>
              </a:rPr>
              <a:t>help.hcpss.org</a:t>
            </a:r>
            <a:endParaRPr sz="3200" u="sng" dirty="0">
              <a:solidFill>
                <a:srgbClr val="1B4072"/>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2"/>
          <p:cNvSpPr/>
          <p:nvPr/>
        </p:nvSpPr>
        <p:spPr>
          <a:xfrm>
            <a:off x="0" y="95707"/>
            <a:ext cx="9144000" cy="616800"/>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o-KR" altLang="en-US" sz="3600" dirty="0" smtClean="0">
                <a:solidFill>
                  <a:schemeClr val="lt1"/>
                </a:solidFill>
                <a:latin typeface="Calibri"/>
                <a:ea typeface="Calibri"/>
                <a:cs typeface="Calibri"/>
                <a:sym typeface="Calibri"/>
              </a:rPr>
              <a:t>지역사회 자원들</a:t>
            </a:r>
            <a:endParaRPr dirty="0"/>
          </a:p>
        </p:txBody>
      </p:sp>
      <p:sp>
        <p:nvSpPr>
          <p:cNvPr id="307" name="Google Shape;307;p32"/>
          <p:cNvSpPr txBox="1"/>
          <p:nvPr/>
        </p:nvSpPr>
        <p:spPr>
          <a:xfrm>
            <a:off x="178500" y="1230753"/>
            <a:ext cx="3870000" cy="2682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ko-KR" altLang="en-US" sz="2800" dirty="0" err="1" smtClean="0">
                <a:solidFill>
                  <a:srgbClr val="1B4072"/>
                </a:solidFill>
                <a:latin typeface="Calibri"/>
                <a:ea typeface="Calibri"/>
                <a:cs typeface="Calibri"/>
                <a:sym typeface="Calibri"/>
              </a:rPr>
              <a:t>하워드</a:t>
            </a:r>
            <a:r>
              <a:rPr lang="ko-KR" altLang="en-US" sz="2800" dirty="0" smtClean="0">
                <a:solidFill>
                  <a:srgbClr val="1B4072"/>
                </a:solidFill>
                <a:latin typeface="Calibri"/>
                <a:ea typeface="Calibri"/>
                <a:cs typeface="Calibri"/>
                <a:sym typeface="Calibri"/>
              </a:rPr>
              <a:t> 카운티의 몇몇 기관에서 학생과 가족들을 위한 서비스 및  자원을 제공하고 있습니다</a:t>
            </a:r>
            <a:r>
              <a:rPr lang="en-US" sz="2800" dirty="0" smtClean="0">
                <a:solidFill>
                  <a:srgbClr val="1B4072"/>
                </a:solidFill>
                <a:latin typeface="Calibri"/>
                <a:ea typeface="Calibri"/>
                <a:cs typeface="Calibri"/>
                <a:sym typeface="Calibri"/>
              </a:rPr>
              <a:t>.</a:t>
            </a:r>
            <a:endParaRPr sz="2800" dirty="0"/>
          </a:p>
        </p:txBody>
      </p:sp>
      <p:pic>
        <p:nvPicPr>
          <p:cNvPr id="308" name="Google Shape;308;p32"/>
          <p:cNvPicPr preferRelativeResize="0"/>
          <p:nvPr/>
        </p:nvPicPr>
        <p:blipFill>
          <a:blip r:embed="rId3">
            <a:alphaModFix/>
          </a:blip>
          <a:stretch>
            <a:fillRect/>
          </a:stretch>
        </p:blipFill>
        <p:spPr>
          <a:xfrm>
            <a:off x="4260575" y="905282"/>
            <a:ext cx="4686293" cy="3124195"/>
          </a:xfrm>
          <a:prstGeom prst="rect">
            <a:avLst/>
          </a:prstGeom>
          <a:noFill/>
          <a:ln>
            <a:noFill/>
          </a:ln>
        </p:spPr>
      </p:pic>
      <p:sp>
        <p:nvSpPr>
          <p:cNvPr id="309" name="Google Shape;309;p32"/>
          <p:cNvSpPr/>
          <p:nvPr/>
        </p:nvSpPr>
        <p:spPr>
          <a:xfrm>
            <a:off x="0" y="4293700"/>
            <a:ext cx="9144000" cy="837900"/>
          </a:xfrm>
          <a:prstGeom prst="rect">
            <a:avLst/>
          </a:prstGeom>
          <a:solidFill>
            <a:srgbClr val="1B407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310" name="Google Shape;310;p32">
            <a:hlinkClick r:id="rId4"/>
          </p:cNvPr>
          <p:cNvSpPr txBox="1"/>
          <p:nvPr/>
        </p:nvSpPr>
        <p:spPr>
          <a:xfrm>
            <a:off x="-2" y="4298450"/>
            <a:ext cx="9144000" cy="623400"/>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US" sz="2800">
                <a:solidFill>
                  <a:schemeClr val="lt1"/>
                </a:solidFill>
                <a:latin typeface="Calibri"/>
                <a:ea typeface="Calibri"/>
                <a:cs typeface="Calibri"/>
                <a:sym typeface="Calibri"/>
              </a:rPr>
              <a:t>www.hcpss.org/community-news-and-programs/</a:t>
            </a:r>
            <a:endParaRPr sz="280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3"/>
          <p:cNvSpPr/>
          <p:nvPr/>
        </p:nvSpPr>
        <p:spPr>
          <a:xfrm>
            <a:off x="0" y="95707"/>
            <a:ext cx="9144000" cy="616800"/>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o-KR" altLang="en-US" sz="3600" dirty="0" smtClean="0">
                <a:solidFill>
                  <a:schemeClr val="lt1"/>
                </a:solidFill>
                <a:latin typeface="Calibri"/>
                <a:ea typeface="Calibri"/>
                <a:cs typeface="Calibri"/>
                <a:sym typeface="Calibri"/>
              </a:rPr>
              <a:t>온라인 수업 스케줄 샘플</a:t>
            </a:r>
            <a:endParaRPr dirty="0"/>
          </a:p>
        </p:txBody>
      </p:sp>
      <p:pic>
        <p:nvPicPr>
          <p:cNvPr id="317" name="Google Shape;317;p33"/>
          <p:cNvPicPr preferRelativeResize="0"/>
          <p:nvPr/>
        </p:nvPicPr>
        <p:blipFill rotWithShape="1">
          <a:blip r:embed="rId3">
            <a:alphaModFix/>
          </a:blip>
          <a:srcRect l="4747" r="21539"/>
          <a:stretch/>
        </p:blipFill>
        <p:spPr>
          <a:xfrm>
            <a:off x="4462400" y="828225"/>
            <a:ext cx="4562222" cy="4126203"/>
          </a:xfrm>
          <a:prstGeom prst="rect">
            <a:avLst/>
          </a:prstGeom>
          <a:noFill/>
          <a:ln>
            <a:noFill/>
          </a:ln>
        </p:spPr>
      </p:pic>
      <p:sp>
        <p:nvSpPr>
          <p:cNvPr id="318" name="Google Shape;318;p33"/>
          <p:cNvSpPr txBox="1"/>
          <p:nvPr/>
        </p:nvSpPr>
        <p:spPr>
          <a:xfrm>
            <a:off x="146700" y="1298050"/>
            <a:ext cx="4169100" cy="123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ko-KR" altLang="en-US" sz="3200" dirty="0" smtClean="0">
                <a:latin typeface="Calibri"/>
                <a:ea typeface="Calibri"/>
                <a:cs typeface="Calibri"/>
                <a:sym typeface="Calibri"/>
              </a:rPr>
              <a:t>샘플 스케줄은 온라인으로 볼 수 있습니다</a:t>
            </a:r>
            <a:r>
              <a:rPr lang="en-US" altLang="ko-KR" sz="3200" dirty="0" smtClean="0">
                <a:latin typeface="Calibri"/>
                <a:ea typeface="Calibri"/>
                <a:cs typeface="Calibri"/>
                <a:sym typeface="Calibri"/>
              </a:rPr>
              <a:t>.</a:t>
            </a:r>
            <a:endParaRPr sz="3200" dirty="0">
              <a:latin typeface="Calibri"/>
              <a:ea typeface="Calibri"/>
              <a:cs typeface="Calibri"/>
              <a:sym typeface="Calibri"/>
            </a:endParaRPr>
          </a:p>
        </p:txBody>
      </p:sp>
      <p:sp>
        <p:nvSpPr>
          <p:cNvPr id="319" name="Google Shape;319;p33"/>
          <p:cNvSpPr txBox="1"/>
          <p:nvPr/>
        </p:nvSpPr>
        <p:spPr>
          <a:xfrm>
            <a:off x="0" y="3115100"/>
            <a:ext cx="4462500" cy="1104900"/>
          </a:xfrm>
          <a:prstGeom prst="rect">
            <a:avLst/>
          </a:prstGeom>
          <a:solidFill>
            <a:srgbClr val="1B407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600" b="1">
                <a:solidFill>
                  <a:srgbClr val="FFFFFF"/>
                </a:solidFill>
                <a:latin typeface="Calibri"/>
                <a:ea typeface="Calibri"/>
                <a:cs typeface="Calibri"/>
                <a:sym typeface="Calibri"/>
              </a:rPr>
              <a:t>www.hcpss.org/2020-2021/</a:t>
            </a:r>
            <a:endParaRPr sz="2600" b="1">
              <a:solidFill>
                <a:srgbClr val="FFFFF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p:nvPr/>
        </p:nvSpPr>
        <p:spPr>
          <a:xfrm>
            <a:off x="492446" y="1111380"/>
            <a:ext cx="5468087" cy="1742508"/>
          </a:xfrm>
          <a:prstGeom prst="rect">
            <a:avLst/>
          </a:prstGeom>
          <a:noFill/>
          <a:ln>
            <a:noFill/>
          </a:ln>
        </p:spPr>
        <p:txBody>
          <a:bodyPr spcFirstLastPara="1" wrap="square" lIns="68550" tIns="34275" rIns="68550" bIns="34275" anchor="t" anchorCtr="0">
            <a:noAutofit/>
          </a:bodyPr>
          <a:lstStyle/>
          <a:p>
            <a:pPr marL="0" marR="0" lvl="0" indent="0" algn="l" rtl="0">
              <a:spcBef>
                <a:spcPts val="0"/>
              </a:spcBef>
              <a:spcAft>
                <a:spcPts val="0"/>
              </a:spcAft>
              <a:buNone/>
            </a:pPr>
            <a:r>
              <a:rPr lang="ko-KR" altLang="en-US" sz="3200" b="1" i="0" u="none" strike="noStrike" cap="none" dirty="0" smtClean="0">
                <a:solidFill>
                  <a:srgbClr val="2F5496"/>
                </a:solidFill>
                <a:latin typeface="Calibri"/>
                <a:ea typeface="Calibri"/>
                <a:cs typeface="Calibri"/>
                <a:sym typeface="Calibri"/>
              </a:rPr>
              <a:t>비전</a:t>
            </a:r>
            <a:r>
              <a:rPr lang="en-US" sz="2800" b="1" i="0" u="none" strike="noStrike" cap="none" dirty="0" smtClean="0">
                <a:solidFill>
                  <a:srgbClr val="2F5496"/>
                </a:solidFill>
                <a:latin typeface="Calibri"/>
                <a:ea typeface="Calibri"/>
                <a:cs typeface="Calibri"/>
                <a:sym typeface="Calibri"/>
              </a:rPr>
              <a:t>: </a:t>
            </a:r>
            <a:r>
              <a:rPr lang="ko-KR" altLang="en-US" sz="2200" b="0" i="0" u="none" strike="noStrike" cap="none" dirty="0" smtClean="0">
                <a:solidFill>
                  <a:schemeClr val="dk1"/>
                </a:solidFill>
                <a:latin typeface="Calibri"/>
                <a:ea typeface="Calibri"/>
                <a:cs typeface="Calibri"/>
                <a:sym typeface="Calibri"/>
              </a:rPr>
              <a:t>모든 학생과 교직원은 다양성을 포용하고</a:t>
            </a:r>
            <a:r>
              <a:rPr lang="en-US" altLang="ko-KR" sz="2200" b="0" i="0" u="none" strike="noStrike" cap="none" dirty="0" smtClean="0">
                <a:solidFill>
                  <a:schemeClr val="dk1"/>
                </a:solidFill>
                <a:latin typeface="Calibri"/>
                <a:ea typeface="Calibri"/>
                <a:cs typeface="Calibri"/>
                <a:sym typeface="Calibri"/>
              </a:rPr>
              <a:t>,</a:t>
            </a:r>
            <a:r>
              <a:rPr lang="ko-KR" altLang="en-US" sz="2200" b="0" i="0" u="none" strike="noStrike" cap="none" dirty="0" smtClean="0">
                <a:solidFill>
                  <a:schemeClr val="dk1"/>
                </a:solidFill>
                <a:latin typeface="Calibri"/>
                <a:ea typeface="Calibri"/>
                <a:cs typeface="Calibri"/>
                <a:sym typeface="Calibri"/>
              </a:rPr>
              <a:t> 보다 큰 커뮤니티에 긍정적 영향을 미칠 수 있는 자질과 지식</a:t>
            </a:r>
            <a:r>
              <a:rPr lang="en-US" altLang="ko-KR" sz="2200" b="0" i="0" u="none" strike="noStrike" cap="none" dirty="0" smtClean="0">
                <a:solidFill>
                  <a:schemeClr val="dk1"/>
                </a:solidFill>
                <a:latin typeface="Calibri"/>
                <a:ea typeface="Calibri"/>
                <a:cs typeface="Calibri"/>
                <a:sym typeface="Calibri"/>
              </a:rPr>
              <a:t>, </a:t>
            </a:r>
            <a:r>
              <a:rPr lang="ko-KR" altLang="en-US" sz="2200" b="0" i="0" u="none" strike="noStrike" cap="none" dirty="0" smtClean="0">
                <a:solidFill>
                  <a:schemeClr val="dk1"/>
                </a:solidFill>
                <a:latin typeface="Calibri"/>
                <a:ea typeface="Calibri"/>
                <a:cs typeface="Calibri"/>
                <a:sym typeface="Calibri"/>
              </a:rPr>
              <a:t>자신감을 갖춥니다</a:t>
            </a:r>
            <a:r>
              <a:rPr lang="en-US" altLang="ko-KR" sz="2200" b="0" i="0" u="none" strike="noStrike" cap="none" dirty="0" smtClean="0">
                <a:solidFill>
                  <a:schemeClr val="dk1"/>
                </a:solidFill>
                <a:latin typeface="Calibri"/>
                <a:ea typeface="Calibri"/>
                <a:cs typeface="Calibri"/>
                <a:sym typeface="Calibri"/>
              </a:rPr>
              <a:t>.</a:t>
            </a:r>
            <a:endParaRPr sz="2200" b="1" i="0" u="none" strike="noStrike" cap="none" dirty="0">
              <a:solidFill>
                <a:schemeClr val="dk1"/>
              </a:solidFill>
              <a:latin typeface="Calibri"/>
              <a:ea typeface="Calibri"/>
              <a:cs typeface="Calibri"/>
              <a:sym typeface="Calibri"/>
            </a:endParaRPr>
          </a:p>
        </p:txBody>
      </p:sp>
      <p:sp>
        <p:nvSpPr>
          <p:cNvPr id="103" name="Google Shape;103;p15"/>
          <p:cNvSpPr txBox="1"/>
          <p:nvPr/>
        </p:nvSpPr>
        <p:spPr>
          <a:xfrm>
            <a:off x="579195" y="4392386"/>
            <a:ext cx="1664808" cy="424847"/>
          </a:xfrm>
          <a:prstGeom prst="rect">
            <a:avLst/>
          </a:prstGeom>
          <a:noFill/>
          <a:ln>
            <a:noFill/>
          </a:ln>
        </p:spPr>
        <p:txBody>
          <a:bodyPr spcFirstLastPara="1" wrap="square" lIns="68550" tIns="34275" rIns="68550" bIns="34275" anchor="ctr" anchorCtr="1">
            <a:noAutofit/>
          </a:bodyPr>
          <a:lstStyle/>
          <a:p>
            <a:pPr marL="0" marR="0" lvl="0" indent="0" algn="ctr" rtl="0">
              <a:spcBef>
                <a:spcPts val="0"/>
              </a:spcBef>
              <a:spcAft>
                <a:spcPts val="0"/>
              </a:spcAft>
              <a:buNone/>
            </a:pPr>
            <a:r>
              <a:rPr lang="en-US" sz="2400" b="1" i="0" u="none" strike="noStrike" cap="none">
                <a:solidFill>
                  <a:schemeClr val="lt1"/>
                </a:solidFill>
                <a:latin typeface="Calibri"/>
                <a:ea typeface="Calibri"/>
                <a:cs typeface="Calibri"/>
                <a:sym typeface="Calibri"/>
              </a:rPr>
              <a:t>VALUE </a:t>
            </a:r>
            <a:endParaRPr/>
          </a:p>
        </p:txBody>
      </p:sp>
      <p:sp>
        <p:nvSpPr>
          <p:cNvPr id="104" name="Google Shape;104;p15"/>
          <p:cNvSpPr txBox="1"/>
          <p:nvPr/>
        </p:nvSpPr>
        <p:spPr>
          <a:xfrm>
            <a:off x="2549510" y="4392386"/>
            <a:ext cx="1664808" cy="424847"/>
          </a:xfrm>
          <a:prstGeom prst="rect">
            <a:avLst/>
          </a:prstGeom>
          <a:noFill/>
          <a:ln>
            <a:noFill/>
          </a:ln>
        </p:spPr>
        <p:txBody>
          <a:bodyPr spcFirstLastPara="1" wrap="square" lIns="68550" tIns="34275" rIns="68550" bIns="34275" anchor="ctr" anchorCtr="1">
            <a:noAutofit/>
          </a:bodyPr>
          <a:lstStyle/>
          <a:p>
            <a:pPr marL="0" marR="0" lvl="0" indent="0" algn="ctr" rtl="0">
              <a:spcBef>
                <a:spcPts val="0"/>
              </a:spcBef>
              <a:spcAft>
                <a:spcPts val="0"/>
              </a:spcAft>
              <a:buNone/>
            </a:pPr>
            <a:r>
              <a:rPr lang="en-US" sz="2400" b="1" i="0" u="none" strike="noStrike" cap="none">
                <a:solidFill>
                  <a:schemeClr val="lt1"/>
                </a:solidFill>
                <a:latin typeface="Calibri"/>
                <a:ea typeface="Calibri"/>
                <a:cs typeface="Calibri"/>
                <a:sym typeface="Calibri"/>
              </a:rPr>
              <a:t>ACHIEVE </a:t>
            </a:r>
            <a:endParaRPr/>
          </a:p>
        </p:txBody>
      </p:sp>
      <p:sp>
        <p:nvSpPr>
          <p:cNvPr id="105" name="Google Shape;105;p15"/>
          <p:cNvSpPr txBox="1"/>
          <p:nvPr/>
        </p:nvSpPr>
        <p:spPr>
          <a:xfrm>
            <a:off x="4797406" y="4392386"/>
            <a:ext cx="1664808" cy="424847"/>
          </a:xfrm>
          <a:prstGeom prst="rect">
            <a:avLst/>
          </a:prstGeom>
          <a:noFill/>
          <a:ln>
            <a:noFill/>
          </a:ln>
        </p:spPr>
        <p:txBody>
          <a:bodyPr spcFirstLastPara="1" wrap="square" lIns="68550" tIns="34275" rIns="68550" bIns="34275" anchor="ctr" anchorCtr="1">
            <a:noAutofit/>
          </a:bodyPr>
          <a:lstStyle/>
          <a:p>
            <a:pPr marL="0" marR="0" lvl="0" indent="0" algn="ctr" rtl="0">
              <a:spcBef>
                <a:spcPts val="0"/>
              </a:spcBef>
              <a:spcAft>
                <a:spcPts val="0"/>
              </a:spcAft>
              <a:buNone/>
            </a:pPr>
            <a:r>
              <a:rPr lang="en-US" sz="2400" b="1" i="0" u="none" strike="noStrike" cap="none">
                <a:solidFill>
                  <a:schemeClr val="lt1"/>
                </a:solidFill>
                <a:latin typeface="Calibri"/>
                <a:ea typeface="Calibri"/>
                <a:cs typeface="Calibri"/>
                <a:sym typeface="Calibri"/>
              </a:rPr>
              <a:t>EMPOWER </a:t>
            </a:r>
            <a:endParaRPr/>
          </a:p>
        </p:txBody>
      </p:sp>
      <p:sp>
        <p:nvSpPr>
          <p:cNvPr id="106" name="Google Shape;106;p15"/>
          <p:cNvSpPr txBox="1"/>
          <p:nvPr/>
        </p:nvSpPr>
        <p:spPr>
          <a:xfrm>
            <a:off x="7159605" y="4392386"/>
            <a:ext cx="1664808" cy="424847"/>
          </a:xfrm>
          <a:prstGeom prst="rect">
            <a:avLst/>
          </a:prstGeom>
          <a:noFill/>
          <a:ln>
            <a:noFill/>
          </a:ln>
        </p:spPr>
        <p:txBody>
          <a:bodyPr spcFirstLastPara="1" wrap="square" lIns="68550" tIns="34275" rIns="68550" bIns="34275" anchor="ctr" anchorCtr="1">
            <a:noAutofit/>
          </a:bodyPr>
          <a:lstStyle/>
          <a:p>
            <a:pPr marL="0" marR="0" lvl="0" indent="0" algn="ctr" rtl="0">
              <a:spcBef>
                <a:spcPts val="0"/>
              </a:spcBef>
              <a:spcAft>
                <a:spcPts val="0"/>
              </a:spcAft>
              <a:buNone/>
            </a:pPr>
            <a:r>
              <a:rPr lang="en-US" sz="2400" b="1" i="0" u="none" strike="noStrike" cap="none">
                <a:solidFill>
                  <a:schemeClr val="lt1"/>
                </a:solidFill>
                <a:latin typeface="Calibri"/>
                <a:ea typeface="Calibri"/>
                <a:cs typeface="Calibri"/>
                <a:sym typeface="Calibri"/>
              </a:rPr>
              <a:t>CONNECT </a:t>
            </a:r>
            <a:endParaRPr/>
          </a:p>
        </p:txBody>
      </p:sp>
      <p:sp>
        <p:nvSpPr>
          <p:cNvPr id="107" name="Google Shape;107;p15"/>
          <p:cNvSpPr txBox="1"/>
          <p:nvPr/>
        </p:nvSpPr>
        <p:spPr>
          <a:xfrm>
            <a:off x="458906" y="3142471"/>
            <a:ext cx="8365507" cy="1335313"/>
          </a:xfrm>
          <a:prstGeom prst="rect">
            <a:avLst/>
          </a:prstGeom>
          <a:noFill/>
          <a:ln>
            <a:noFill/>
          </a:ln>
        </p:spPr>
        <p:txBody>
          <a:bodyPr spcFirstLastPara="1" wrap="square" lIns="68550" tIns="34275" rIns="68550" bIns="34275" anchor="t" anchorCtr="0">
            <a:noAutofit/>
          </a:bodyPr>
          <a:lstStyle/>
          <a:p>
            <a:pPr lvl="0"/>
            <a:r>
              <a:rPr lang="ko-KR" altLang="en-US" sz="3200" b="1" i="0" u="none" strike="noStrike" cap="none" dirty="0" smtClean="0">
                <a:solidFill>
                  <a:srgbClr val="2F5496"/>
                </a:solidFill>
                <a:latin typeface="Calibri"/>
                <a:ea typeface="Calibri"/>
                <a:cs typeface="Calibri"/>
                <a:sym typeface="Calibri"/>
              </a:rPr>
              <a:t>사명</a:t>
            </a:r>
            <a:r>
              <a:rPr lang="en-US" sz="2800" b="1" i="0" u="none" strike="noStrike" cap="none" dirty="0" smtClean="0">
                <a:solidFill>
                  <a:srgbClr val="2F5496"/>
                </a:solidFill>
                <a:latin typeface="Calibri"/>
                <a:ea typeface="Calibri"/>
                <a:cs typeface="Calibri"/>
                <a:sym typeface="Calibri"/>
              </a:rPr>
              <a:t>: </a:t>
            </a:r>
            <a:r>
              <a:rPr lang="en-US" sz="2100" b="0" i="0" u="none" strike="noStrike" cap="none" dirty="0" smtClean="0">
                <a:solidFill>
                  <a:schemeClr val="dk1"/>
                </a:solidFill>
                <a:latin typeface="Calibri"/>
                <a:ea typeface="Calibri"/>
                <a:cs typeface="Calibri"/>
                <a:sym typeface="Calibri"/>
              </a:rPr>
              <a:t>HCPSS</a:t>
            </a:r>
            <a:r>
              <a:rPr lang="ko-KR" altLang="en-US" sz="2100" b="0" i="0" u="none" strike="noStrike" cap="none" dirty="0" smtClean="0">
                <a:solidFill>
                  <a:schemeClr val="dk1"/>
                </a:solidFill>
                <a:latin typeface="Calibri"/>
                <a:ea typeface="Calibri"/>
                <a:cs typeface="Calibri"/>
                <a:sym typeface="Calibri"/>
              </a:rPr>
              <a:t>는 </a:t>
            </a:r>
            <a:r>
              <a:rPr lang="ko-KR" altLang="en-US" sz="2100" dirty="0" smtClean="0">
                <a:solidFill>
                  <a:schemeClr val="dk1"/>
                </a:solidFill>
                <a:latin typeface="Calibri"/>
                <a:ea typeface="Calibri"/>
                <a:cs typeface="Calibri"/>
                <a:sym typeface="Calibri"/>
              </a:rPr>
              <a:t>기회 </a:t>
            </a:r>
            <a:r>
              <a:rPr lang="ko-KR" altLang="en-US" sz="2100" dirty="0">
                <a:solidFill>
                  <a:schemeClr val="dk1"/>
                </a:solidFill>
                <a:latin typeface="Calibri"/>
                <a:ea typeface="Calibri"/>
                <a:cs typeface="Calibri"/>
                <a:sym typeface="Calibri"/>
              </a:rPr>
              <a:t>격차를 </a:t>
            </a:r>
            <a:r>
              <a:rPr lang="ko-KR" altLang="en-US" sz="2100" dirty="0" smtClean="0">
                <a:solidFill>
                  <a:schemeClr val="dk1"/>
                </a:solidFill>
                <a:latin typeface="Calibri"/>
                <a:ea typeface="Calibri"/>
                <a:cs typeface="Calibri"/>
                <a:sym typeface="Calibri"/>
              </a:rPr>
              <a:t>줄이는 포괄적이며 </a:t>
            </a:r>
            <a:r>
              <a:rPr lang="ko-KR" altLang="en-US" sz="2100" dirty="0" err="1" smtClean="0">
                <a:solidFill>
                  <a:schemeClr val="dk1"/>
                </a:solidFill>
                <a:latin typeface="Calibri"/>
                <a:ea typeface="Calibri"/>
                <a:cs typeface="Calibri"/>
                <a:sym typeface="Calibri"/>
              </a:rPr>
              <a:t>양육적인</a:t>
            </a:r>
            <a:r>
              <a:rPr lang="ko-KR" altLang="en-US" sz="2100" dirty="0" smtClean="0">
                <a:solidFill>
                  <a:schemeClr val="dk1"/>
                </a:solidFill>
                <a:latin typeface="Calibri"/>
                <a:ea typeface="Calibri"/>
                <a:cs typeface="Calibri"/>
                <a:sym typeface="Calibri"/>
              </a:rPr>
              <a:t> 환경에서 </a:t>
            </a:r>
            <a:r>
              <a:rPr lang="ko-KR" altLang="en-US" sz="2100" dirty="0">
                <a:solidFill>
                  <a:schemeClr val="dk1"/>
                </a:solidFill>
                <a:latin typeface="Calibri"/>
                <a:ea typeface="Calibri"/>
                <a:cs typeface="Calibri"/>
                <a:sym typeface="Calibri"/>
              </a:rPr>
              <a:t>각 학생이 </a:t>
            </a:r>
            <a:r>
              <a:rPr lang="ko-KR" altLang="en-US" sz="2100" b="0" i="0" u="none" strike="noStrike" cap="none" dirty="0" smtClean="0">
                <a:solidFill>
                  <a:schemeClr val="dk1"/>
                </a:solidFill>
                <a:latin typeface="Calibri"/>
                <a:ea typeface="Calibri"/>
                <a:cs typeface="Calibri"/>
                <a:sym typeface="Calibri"/>
              </a:rPr>
              <a:t>학업적 </a:t>
            </a:r>
            <a:r>
              <a:rPr lang="ko-KR" altLang="en-US" sz="2100" dirty="0" smtClean="0">
                <a:solidFill>
                  <a:schemeClr val="dk1"/>
                </a:solidFill>
                <a:latin typeface="Calibri"/>
                <a:ea typeface="Calibri"/>
                <a:cs typeface="Calibri"/>
                <a:sym typeface="Calibri"/>
              </a:rPr>
              <a:t>성공과 사회</a:t>
            </a:r>
            <a:r>
              <a:rPr lang="en-US" altLang="ko-KR" sz="2100" dirty="0" smtClean="0">
                <a:solidFill>
                  <a:schemeClr val="dk1"/>
                </a:solidFill>
                <a:latin typeface="Calibri"/>
                <a:ea typeface="Calibri"/>
                <a:cs typeface="Calibri"/>
                <a:sym typeface="Calibri"/>
              </a:rPr>
              <a:t>-</a:t>
            </a:r>
            <a:r>
              <a:rPr lang="ko-KR" altLang="en-US" sz="2100" dirty="0" smtClean="0">
                <a:solidFill>
                  <a:schemeClr val="dk1"/>
                </a:solidFill>
                <a:latin typeface="Calibri"/>
                <a:ea typeface="Calibri"/>
                <a:cs typeface="Calibri"/>
                <a:sym typeface="Calibri"/>
              </a:rPr>
              <a:t>정서적 웰빙을 확실하게 갖도록 합니다</a:t>
            </a:r>
            <a:r>
              <a:rPr lang="en-US" altLang="ko-KR" sz="2100" dirty="0" smtClean="0">
                <a:solidFill>
                  <a:schemeClr val="dk1"/>
                </a:solidFill>
                <a:latin typeface="Calibri"/>
                <a:ea typeface="Calibri"/>
                <a:cs typeface="Calibri"/>
                <a:sym typeface="Calibri"/>
              </a:rPr>
              <a:t>.</a:t>
            </a:r>
            <a:endParaRPr sz="2100" dirty="0"/>
          </a:p>
        </p:txBody>
      </p:sp>
      <p:sp>
        <p:nvSpPr>
          <p:cNvPr id="108" name="Google Shape;108;p15"/>
          <p:cNvSpPr/>
          <p:nvPr/>
        </p:nvSpPr>
        <p:spPr>
          <a:xfrm>
            <a:off x="23812" y="4402670"/>
            <a:ext cx="9144000" cy="523220"/>
          </a:xfrm>
          <a:prstGeom prst="rect">
            <a:avLst/>
          </a:prstGeom>
          <a:solidFill>
            <a:srgbClr val="C8650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ko-KR" altLang="en-US" sz="2800" b="0" i="0" u="none" strike="noStrike" cap="none" dirty="0" smtClean="0">
                <a:solidFill>
                  <a:schemeClr val="lt1"/>
                </a:solidFill>
                <a:latin typeface="Calibri"/>
                <a:ea typeface="Calibri"/>
                <a:cs typeface="Calibri"/>
                <a:sym typeface="Calibri"/>
              </a:rPr>
              <a:t>보다 자세한 정보</a:t>
            </a:r>
            <a:r>
              <a:rPr lang="en-US" sz="2800" b="0" i="0" u="none" strike="noStrike" cap="none" dirty="0" smtClean="0">
                <a:solidFill>
                  <a:schemeClr val="lt1"/>
                </a:solidFill>
                <a:latin typeface="Calibri"/>
                <a:ea typeface="Calibri"/>
                <a:cs typeface="Calibri"/>
                <a:sym typeface="Calibri"/>
              </a:rPr>
              <a:t>: </a:t>
            </a:r>
            <a:r>
              <a:rPr lang="en-US" sz="2800" b="0" i="0" u="none" strike="noStrike" cap="none" dirty="0">
                <a:solidFill>
                  <a:schemeClr val="lt1"/>
                </a:solidFill>
                <a:latin typeface="Calibri"/>
                <a:ea typeface="Calibri"/>
                <a:cs typeface="Calibri"/>
                <a:sym typeface="Calibri"/>
              </a:rPr>
              <a:t>www.hcpss.org/scta</a:t>
            </a:r>
            <a:endParaRPr sz="2800" b="0" i="0" u="none" strike="noStrike" cap="none" dirty="0">
              <a:solidFill>
                <a:schemeClr val="lt1"/>
              </a:solidFill>
              <a:latin typeface="Calibri"/>
              <a:ea typeface="Calibri"/>
              <a:cs typeface="Calibri"/>
              <a:sym typeface="Calibri"/>
            </a:endParaRPr>
          </a:p>
        </p:txBody>
      </p:sp>
      <p:pic>
        <p:nvPicPr>
          <p:cNvPr id="109" name="Google Shape;109;p15"/>
          <p:cNvPicPr preferRelativeResize="0"/>
          <p:nvPr/>
        </p:nvPicPr>
        <p:blipFill rotWithShape="1">
          <a:blip r:embed="rId3">
            <a:alphaModFix/>
          </a:blip>
          <a:srcRect/>
          <a:stretch/>
        </p:blipFill>
        <p:spPr>
          <a:xfrm>
            <a:off x="223048" y="152268"/>
            <a:ext cx="2715768" cy="853440"/>
          </a:xfrm>
          <a:prstGeom prst="rect">
            <a:avLst/>
          </a:prstGeom>
          <a:noFill/>
          <a:ln>
            <a:noFill/>
          </a:ln>
        </p:spPr>
      </p:pic>
      <p:pic>
        <p:nvPicPr>
          <p:cNvPr id="110" name="Google Shape;110;p15"/>
          <p:cNvPicPr preferRelativeResize="0"/>
          <p:nvPr/>
        </p:nvPicPr>
        <p:blipFill rotWithShape="1">
          <a:blip r:embed="rId4">
            <a:alphaModFix/>
          </a:blip>
          <a:srcRect/>
          <a:stretch/>
        </p:blipFill>
        <p:spPr>
          <a:xfrm>
            <a:off x="6215855" y="152268"/>
            <a:ext cx="2690055" cy="308859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4"/>
          <p:cNvSpPr/>
          <p:nvPr/>
        </p:nvSpPr>
        <p:spPr>
          <a:xfrm>
            <a:off x="0" y="95707"/>
            <a:ext cx="9144000" cy="616800"/>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o-KR" altLang="en-US" sz="3600" dirty="0" smtClean="0">
                <a:solidFill>
                  <a:schemeClr val="lt1"/>
                </a:solidFill>
                <a:latin typeface="Calibri"/>
                <a:ea typeface="Calibri"/>
                <a:cs typeface="Calibri"/>
                <a:sym typeface="Calibri"/>
              </a:rPr>
              <a:t>출석</a:t>
            </a:r>
            <a:endParaRPr dirty="0"/>
          </a:p>
        </p:txBody>
      </p:sp>
      <p:sp>
        <p:nvSpPr>
          <p:cNvPr id="326" name="Google Shape;326;p34"/>
          <p:cNvSpPr txBox="1"/>
          <p:nvPr/>
        </p:nvSpPr>
        <p:spPr>
          <a:xfrm>
            <a:off x="3735950" y="943350"/>
            <a:ext cx="5259000" cy="401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ko-KR" altLang="en-US" sz="2100" b="1" dirty="0" smtClean="0">
                <a:solidFill>
                  <a:schemeClr val="dk1"/>
                </a:solidFill>
                <a:latin typeface="Calibri"/>
                <a:ea typeface="Calibri"/>
                <a:cs typeface="Calibri"/>
                <a:sym typeface="Calibri"/>
              </a:rPr>
              <a:t>월요일</a:t>
            </a:r>
            <a:r>
              <a:rPr lang="en-US" altLang="ko-KR" sz="2100" b="1" dirty="0" smtClean="0">
                <a:solidFill>
                  <a:schemeClr val="dk1"/>
                </a:solidFill>
                <a:latin typeface="Calibri"/>
                <a:ea typeface="Calibri"/>
                <a:cs typeface="Calibri"/>
                <a:sym typeface="Calibri"/>
              </a:rPr>
              <a:t>, </a:t>
            </a:r>
            <a:r>
              <a:rPr lang="ko-KR" altLang="en-US" sz="2100" b="1" dirty="0" smtClean="0">
                <a:solidFill>
                  <a:schemeClr val="dk1"/>
                </a:solidFill>
                <a:latin typeface="Calibri"/>
                <a:ea typeface="Calibri"/>
                <a:cs typeface="Calibri"/>
                <a:sym typeface="Calibri"/>
              </a:rPr>
              <a:t>화요일</a:t>
            </a:r>
            <a:r>
              <a:rPr lang="en-US" altLang="ko-KR" sz="2100" b="1" dirty="0" smtClean="0">
                <a:solidFill>
                  <a:schemeClr val="dk1"/>
                </a:solidFill>
                <a:latin typeface="Calibri"/>
                <a:ea typeface="Calibri"/>
                <a:cs typeface="Calibri"/>
                <a:sym typeface="Calibri"/>
              </a:rPr>
              <a:t>, </a:t>
            </a:r>
            <a:r>
              <a:rPr lang="ko-KR" altLang="en-US" sz="2100" b="1" dirty="0" smtClean="0">
                <a:solidFill>
                  <a:schemeClr val="dk1"/>
                </a:solidFill>
                <a:latin typeface="Calibri"/>
                <a:ea typeface="Calibri"/>
                <a:cs typeface="Calibri"/>
                <a:sym typeface="Calibri"/>
              </a:rPr>
              <a:t>목요일 그리고 금요일</a:t>
            </a:r>
            <a:endParaRPr sz="2100" b="1" dirty="0" smtClean="0">
              <a:solidFill>
                <a:schemeClr val="dk1"/>
              </a:solidFill>
              <a:latin typeface="Calibri"/>
              <a:ea typeface="Calibri"/>
              <a:cs typeface="Calibri"/>
              <a:sym typeface="Calibri"/>
            </a:endParaRPr>
          </a:p>
          <a:p>
            <a:pPr marL="457200" lvl="0" indent="-349250" algn="l" rtl="0">
              <a:spcBef>
                <a:spcPts val="0"/>
              </a:spcBef>
              <a:spcAft>
                <a:spcPts val="0"/>
              </a:spcAft>
              <a:buClr>
                <a:schemeClr val="dk1"/>
              </a:buClr>
              <a:buSzPts val="1900"/>
              <a:buChar char="●"/>
            </a:pPr>
            <a:r>
              <a:rPr lang="ko-KR" altLang="en-US" sz="1900" dirty="0" smtClean="0">
                <a:solidFill>
                  <a:schemeClr val="dk1"/>
                </a:solidFill>
                <a:latin typeface="Calibri"/>
                <a:ea typeface="Calibri"/>
                <a:cs typeface="Calibri"/>
                <a:sym typeface="Calibri"/>
              </a:rPr>
              <a:t>초등학교는 담임 교사와 수학 교사가 출석을 체크합니다</a:t>
            </a:r>
            <a:endParaRPr sz="1900" dirty="0" smtClean="0">
              <a:solidFill>
                <a:schemeClr val="dk1"/>
              </a:solidFill>
              <a:latin typeface="Calibri"/>
              <a:ea typeface="Calibri"/>
              <a:cs typeface="Calibri"/>
              <a:sym typeface="Calibri"/>
            </a:endParaRPr>
          </a:p>
          <a:p>
            <a:pPr marL="457200" lvl="0" indent="-349250" algn="l" rtl="0">
              <a:spcBef>
                <a:spcPts val="0"/>
              </a:spcBef>
              <a:spcAft>
                <a:spcPts val="0"/>
              </a:spcAft>
              <a:buClr>
                <a:schemeClr val="dk1"/>
              </a:buClr>
              <a:buSzPts val="1900"/>
              <a:buFont typeface="Calibri"/>
              <a:buChar char="●"/>
            </a:pPr>
            <a:r>
              <a:rPr lang="ko-KR" altLang="en-US" sz="1900" dirty="0" smtClean="0">
                <a:solidFill>
                  <a:schemeClr val="dk1"/>
                </a:solidFill>
                <a:latin typeface="Calibri"/>
                <a:ea typeface="Calibri"/>
                <a:cs typeface="Calibri"/>
                <a:sym typeface="Calibri"/>
              </a:rPr>
              <a:t>중학교와 고등학교는 각 수업 시 출석이 체크됩니다</a:t>
            </a:r>
            <a:endParaRPr sz="1900" dirty="0">
              <a:solidFill>
                <a:schemeClr val="dk1"/>
              </a:solidFill>
              <a:latin typeface="Calibri"/>
              <a:ea typeface="Calibri"/>
              <a:cs typeface="Calibri"/>
              <a:sym typeface="Calibri"/>
            </a:endParaRPr>
          </a:p>
          <a:p>
            <a:pPr marL="0" lvl="0" indent="0" algn="l" rtl="0">
              <a:spcBef>
                <a:spcPts val="0"/>
              </a:spcBef>
              <a:spcAft>
                <a:spcPts val="0"/>
              </a:spcAft>
              <a:buNone/>
            </a:pPr>
            <a:r>
              <a:rPr lang="ko-KR" altLang="en-US" sz="2100" b="1" dirty="0" smtClean="0">
                <a:solidFill>
                  <a:schemeClr val="dk1"/>
                </a:solidFill>
                <a:latin typeface="Calibri"/>
                <a:ea typeface="Calibri"/>
                <a:cs typeface="Calibri"/>
                <a:sym typeface="Calibri"/>
              </a:rPr>
              <a:t>수요일</a:t>
            </a:r>
            <a:r>
              <a:rPr lang="en-US" sz="2100" b="1" dirty="0" smtClean="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rPr>
              <a:t>(</a:t>
            </a:r>
            <a:r>
              <a:rPr lang="ko-KR" altLang="en-US" sz="1600" dirty="0" smtClean="0">
                <a:solidFill>
                  <a:schemeClr val="dk1"/>
                </a:solidFill>
                <a:latin typeface="Calibri"/>
                <a:ea typeface="Calibri"/>
                <a:cs typeface="Calibri"/>
                <a:sym typeface="Calibri"/>
              </a:rPr>
              <a:t>주중에 아래 사항 중 최소한 한가지 완료</a:t>
            </a:r>
            <a:r>
              <a:rPr lang="en-US" sz="1600" dirty="0" smtClean="0">
                <a:solidFill>
                  <a:schemeClr val="dk1"/>
                </a:solidFill>
                <a:latin typeface="Calibri"/>
                <a:ea typeface="Calibri"/>
                <a:cs typeface="Calibri"/>
                <a:sym typeface="Calibri"/>
              </a:rPr>
              <a:t>)</a:t>
            </a:r>
            <a:endParaRPr sz="1600" dirty="0">
              <a:solidFill>
                <a:schemeClr val="dk1"/>
              </a:solidFill>
              <a:latin typeface="Calibri"/>
              <a:ea typeface="Calibri"/>
              <a:cs typeface="Calibri"/>
              <a:sym typeface="Calibri"/>
            </a:endParaRPr>
          </a:p>
          <a:p>
            <a:pPr marL="457200" lvl="0" indent="-349250" algn="l" rtl="0">
              <a:spcBef>
                <a:spcPts val="0"/>
              </a:spcBef>
              <a:spcAft>
                <a:spcPts val="0"/>
              </a:spcAft>
              <a:buClr>
                <a:schemeClr val="dk1"/>
              </a:buClr>
              <a:buSzPts val="1900"/>
              <a:buChar char="●"/>
            </a:pPr>
            <a:r>
              <a:rPr lang="ko-KR" altLang="en-US" sz="1900" dirty="0" smtClean="0">
                <a:solidFill>
                  <a:schemeClr val="dk1"/>
                </a:solidFill>
                <a:latin typeface="Calibri"/>
                <a:ea typeface="Calibri"/>
                <a:cs typeface="Calibri"/>
                <a:sym typeface="Calibri"/>
              </a:rPr>
              <a:t>한 교사에게 과제 제출</a:t>
            </a:r>
            <a:endParaRPr sz="1900" dirty="0">
              <a:solidFill>
                <a:schemeClr val="dk1"/>
              </a:solidFill>
              <a:latin typeface="Calibri"/>
              <a:ea typeface="Calibri"/>
              <a:cs typeface="Calibri"/>
              <a:sym typeface="Calibri"/>
            </a:endParaRPr>
          </a:p>
          <a:p>
            <a:pPr marL="457200" lvl="0" indent="-349250" algn="l" rtl="0">
              <a:spcBef>
                <a:spcPts val="0"/>
              </a:spcBef>
              <a:spcAft>
                <a:spcPts val="0"/>
              </a:spcAft>
              <a:buClr>
                <a:schemeClr val="dk1"/>
              </a:buClr>
              <a:buSzPts val="1900"/>
              <a:buChar char="●"/>
            </a:pPr>
            <a:r>
              <a:rPr lang="en-US" sz="1900" dirty="0" smtClean="0">
                <a:solidFill>
                  <a:schemeClr val="dk1"/>
                </a:solidFill>
                <a:latin typeface="Calibri"/>
                <a:ea typeface="Calibri"/>
                <a:cs typeface="Calibri"/>
                <a:sym typeface="Calibri"/>
              </a:rPr>
              <a:t>HCPSS </a:t>
            </a:r>
            <a:r>
              <a:rPr lang="ko-KR" altLang="en-US" sz="1900" dirty="0" smtClean="0">
                <a:solidFill>
                  <a:schemeClr val="dk1"/>
                </a:solidFill>
                <a:latin typeface="Calibri"/>
                <a:ea typeface="Calibri"/>
                <a:cs typeface="Calibri"/>
                <a:sym typeface="Calibri"/>
              </a:rPr>
              <a:t>교사와의 동시 발생 수업에 참여 </a:t>
            </a:r>
            <a:endParaRPr sz="1900" dirty="0">
              <a:solidFill>
                <a:schemeClr val="dk1"/>
              </a:solidFill>
              <a:latin typeface="Calibri"/>
              <a:ea typeface="Calibri"/>
              <a:cs typeface="Calibri"/>
              <a:sym typeface="Calibri"/>
            </a:endParaRPr>
          </a:p>
          <a:p>
            <a:pPr marL="457200" lvl="0" indent="-349250" algn="l" rtl="0">
              <a:spcBef>
                <a:spcPts val="0"/>
              </a:spcBef>
              <a:spcAft>
                <a:spcPts val="0"/>
              </a:spcAft>
              <a:buClr>
                <a:schemeClr val="dk1"/>
              </a:buClr>
              <a:buSzPts val="1900"/>
              <a:buChar char="●"/>
            </a:pPr>
            <a:r>
              <a:rPr lang="en-US" sz="1900" dirty="0" smtClean="0">
                <a:solidFill>
                  <a:schemeClr val="dk1"/>
                </a:solidFill>
                <a:latin typeface="Calibri"/>
                <a:ea typeface="Calibri"/>
                <a:cs typeface="Calibri"/>
                <a:sym typeface="Calibri"/>
              </a:rPr>
              <a:t>Canvas </a:t>
            </a:r>
            <a:r>
              <a:rPr lang="ko-KR" altLang="en-US" sz="1900" dirty="0" smtClean="0">
                <a:solidFill>
                  <a:schemeClr val="dk1"/>
                </a:solidFill>
                <a:latin typeface="Calibri"/>
                <a:ea typeface="Calibri"/>
                <a:cs typeface="Calibri"/>
                <a:sym typeface="Calibri"/>
              </a:rPr>
              <a:t>학습 관리 시스템이나</a:t>
            </a:r>
            <a:r>
              <a:rPr lang="en-US" altLang="ko-KR" sz="1900" dirty="0" smtClean="0">
                <a:solidFill>
                  <a:schemeClr val="dk1"/>
                </a:solidFill>
                <a:latin typeface="Calibri"/>
                <a:ea typeface="Calibri"/>
                <a:cs typeface="Calibri"/>
                <a:sym typeface="Calibri"/>
              </a:rPr>
              <a:t>,</a:t>
            </a:r>
            <a:r>
              <a:rPr lang="en-US" sz="1900" dirty="0" smtClean="0">
                <a:solidFill>
                  <a:schemeClr val="dk1"/>
                </a:solidFill>
                <a:latin typeface="Calibri"/>
                <a:ea typeface="Calibri"/>
                <a:cs typeface="Calibri"/>
                <a:sym typeface="Calibri"/>
              </a:rPr>
              <a:t> </a:t>
            </a:r>
            <a:r>
              <a:rPr lang="en-US" sz="1900" dirty="0" err="1">
                <a:solidFill>
                  <a:schemeClr val="dk1"/>
                </a:solidFill>
                <a:latin typeface="Calibri"/>
                <a:ea typeface="Calibri"/>
                <a:cs typeface="Calibri"/>
                <a:sym typeface="Calibri"/>
              </a:rPr>
              <a:t>DreamBox</a:t>
            </a:r>
            <a:r>
              <a:rPr lang="en-US" sz="1900" dirty="0">
                <a:solidFill>
                  <a:schemeClr val="dk1"/>
                </a:solidFill>
                <a:latin typeface="Calibri"/>
                <a:ea typeface="Calibri"/>
                <a:cs typeface="Calibri"/>
                <a:sym typeface="Calibri"/>
              </a:rPr>
              <a:t> </a:t>
            </a:r>
            <a:r>
              <a:rPr lang="ko-KR" altLang="en-US" sz="1900" dirty="0" smtClean="0">
                <a:solidFill>
                  <a:schemeClr val="dk1"/>
                </a:solidFill>
                <a:latin typeface="Calibri"/>
                <a:ea typeface="Calibri"/>
                <a:cs typeface="Calibri"/>
                <a:sym typeface="Calibri"/>
              </a:rPr>
              <a:t>또는 </a:t>
            </a:r>
            <a:r>
              <a:rPr lang="en-US" sz="1900" dirty="0" err="1" smtClean="0">
                <a:solidFill>
                  <a:schemeClr val="dk1"/>
                </a:solidFill>
                <a:latin typeface="Calibri"/>
                <a:ea typeface="Calibri"/>
                <a:cs typeface="Calibri"/>
                <a:sym typeface="Calibri"/>
              </a:rPr>
              <a:t>Lexia</a:t>
            </a:r>
            <a:r>
              <a:rPr lang="en-US" sz="1900" dirty="0" smtClean="0">
                <a:solidFill>
                  <a:schemeClr val="dk1"/>
                </a:solidFill>
                <a:latin typeface="Calibri"/>
                <a:ea typeface="Calibri"/>
                <a:cs typeface="Calibri"/>
                <a:sym typeface="Calibri"/>
              </a:rPr>
              <a:t> Core5</a:t>
            </a:r>
            <a:r>
              <a:rPr lang="ko-KR" altLang="en-US" sz="1900" dirty="0" smtClean="0">
                <a:solidFill>
                  <a:schemeClr val="dk1"/>
                </a:solidFill>
                <a:latin typeface="Calibri"/>
                <a:ea typeface="Calibri"/>
                <a:cs typeface="Calibri"/>
                <a:sym typeface="Calibri"/>
              </a:rPr>
              <a:t>를 통해 과제 완료</a:t>
            </a:r>
            <a:endParaRPr sz="1900" dirty="0">
              <a:solidFill>
                <a:schemeClr val="dk1"/>
              </a:solidFill>
              <a:latin typeface="Calibri"/>
              <a:ea typeface="Calibri"/>
              <a:cs typeface="Calibri"/>
              <a:sym typeface="Calibri"/>
            </a:endParaRPr>
          </a:p>
        </p:txBody>
      </p:sp>
      <p:pic>
        <p:nvPicPr>
          <p:cNvPr id="327" name="Google Shape;327;p34"/>
          <p:cNvPicPr preferRelativeResize="0"/>
          <p:nvPr/>
        </p:nvPicPr>
        <p:blipFill rotWithShape="1">
          <a:blip r:embed="rId3">
            <a:alphaModFix/>
          </a:blip>
          <a:srcRect l="21613" r="21613"/>
          <a:stretch/>
        </p:blipFill>
        <p:spPr>
          <a:xfrm>
            <a:off x="152400" y="864900"/>
            <a:ext cx="3486327" cy="409395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5"/>
          <p:cNvSpPr/>
          <p:nvPr/>
        </p:nvSpPr>
        <p:spPr>
          <a:xfrm>
            <a:off x="0" y="95707"/>
            <a:ext cx="9144000" cy="616800"/>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o-KR" altLang="en-US" sz="3600" dirty="0" smtClean="0">
                <a:solidFill>
                  <a:schemeClr val="lt1"/>
                </a:solidFill>
                <a:latin typeface="Calibri"/>
                <a:ea typeface="Calibri"/>
                <a:cs typeface="Calibri"/>
                <a:sym typeface="Calibri"/>
              </a:rPr>
              <a:t>점수 매기기</a:t>
            </a:r>
            <a:endParaRPr dirty="0"/>
          </a:p>
        </p:txBody>
      </p:sp>
      <p:pic>
        <p:nvPicPr>
          <p:cNvPr id="334" name="Google Shape;334;p35"/>
          <p:cNvPicPr preferRelativeResize="0"/>
          <p:nvPr/>
        </p:nvPicPr>
        <p:blipFill rotWithShape="1">
          <a:blip r:embed="rId3">
            <a:alphaModFix/>
          </a:blip>
          <a:srcRect l="31080" r="13518"/>
          <a:stretch/>
        </p:blipFill>
        <p:spPr>
          <a:xfrm>
            <a:off x="5495150" y="888000"/>
            <a:ext cx="3429005" cy="4126203"/>
          </a:xfrm>
          <a:prstGeom prst="rect">
            <a:avLst/>
          </a:prstGeom>
          <a:noFill/>
          <a:ln>
            <a:noFill/>
          </a:ln>
        </p:spPr>
      </p:pic>
      <p:sp>
        <p:nvSpPr>
          <p:cNvPr id="335" name="Google Shape;335;p35"/>
          <p:cNvSpPr txBox="1"/>
          <p:nvPr/>
        </p:nvSpPr>
        <p:spPr>
          <a:xfrm>
            <a:off x="133925" y="1417350"/>
            <a:ext cx="5188200" cy="30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ko-KR" altLang="en-US" sz="3000" dirty="0" smtClean="0">
                <a:solidFill>
                  <a:schemeClr val="dk1"/>
                </a:solidFill>
                <a:latin typeface="Calibri"/>
                <a:ea typeface="Calibri"/>
                <a:cs typeface="Calibri"/>
                <a:sym typeface="Calibri"/>
              </a:rPr>
              <a:t>학생의 점수 매기기는 전통적인 채점 관행을 따를 것입니다</a:t>
            </a:r>
            <a:r>
              <a:rPr lang="en-US" altLang="ko-KR" sz="3000" dirty="0" smtClean="0">
                <a:solidFill>
                  <a:schemeClr val="dk1"/>
                </a:solidFill>
                <a:latin typeface="Calibri"/>
                <a:ea typeface="Calibri"/>
                <a:cs typeface="Calibri"/>
                <a:sym typeface="Calibri"/>
              </a:rPr>
              <a:t>. </a:t>
            </a:r>
          </a:p>
          <a:p>
            <a:pPr marL="0" lvl="0" indent="0" algn="l" rtl="0">
              <a:spcBef>
                <a:spcPts val="0"/>
              </a:spcBef>
              <a:spcAft>
                <a:spcPts val="0"/>
              </a:spcAft>
              <a:buNone/>
            </a:pPr>
            <a:endParaRPr sz="3000" dirty="0">
              <a:solidFill>
                <a:schemeClr val="dk1"/>
              </a:solidFill>
              <a:latin typeface="Calibri"/>
              <a:ea typeface="Calibri"/>
              <a:cs typeface="Calibri"/>
              <a:sym typeface="Calibri"/>
            </a:endParaRPr>
          </a:p>
          <a:p>
            <a:pPr marL="0" lvl="0" indent="0" algn="l" rtl="0">
              <a:spcBef>
                <a:spcPts val="0"/>
              </a:spcBef>
              <a:spcAft>
                <a:spcPts val="0"/>
              </a:spcAft>
              <a:buNone/>
            </a:pPr>
            <a:r>
              <a:rPr lang="ko-KR" altLang="en-US" sz="3000" dirty="0" smtClean="0">
                <a:solidFill>
                  <a:schemeClr val="dk1"/>
                </a:solidFill>
                <a:latin typeface="Calibri"/>
                <a:ea typeface="Calibri"/>
                <a:cs typeface="Calibri"/>
                <a:sym typeface="Calibri"/>
              </a:rPr>
              <a:t>부모님께서는 </a:t>
            </a:r>
            <a:r>
              <a:rPr lang="en-US" sz="3000" dirty="0" smtClean="0">
                <a:solidFill>
                  <a:schemeClr val="dk1"/>
                </a:solidFill>
                <a:latin typeface="Calibri"/>
                <a:ea typeface="Calibri"/>
                <a:cs typeface="Calibri"/>
                <a:sym typeface="Calibri"/>
              </a:rPr>
              <a:t>Canvas </a:t>
            </a:r>
            <a:r>
              <a:rPr lang="ko-KR" altLang="en-US" sz="3000" dirty="0" smtClean="0">
                <a:solidFill>
                  <a:schemeClr val="dk1"/>
                </a:solidFill>
                <a:latin typeface="Calibri"/>
                <a:ea typeface="Calibri"/>
                <a:cs typeface="Calibri"/>
                <a:sym typeface="Calibri"/>
              </a:rPr>
              <a:t>에서 학업 수행 진전 상황을 </a:t>
            </a:r>
            <a:r>
              <a:rPr lang="ko-KR" altLang="en-US" sz="3000" dirty="0" err="1" smtClean="0">
                <a:solidFill>
                  <a:schemeClr val="dk1"/>
                </a:solidFill>
                <a:latin typeface="Calibri"/>
                <a:ea typeface="Calibri"/>
                <a:cs typeface="Calibri"/>
                <a:sym typeface="Calibri"/>
              </a:rPr>
              <a:t>점검하셔야</a:t>
            </a:r>
            <a:r>
              <a:rPr lang="ko-KR" altLang="en-US" sz="3000" dirty="0" smtClean="0">
                <a:solidFill>
                  <a:schemeClr val="dk1"/>
                </a:solidFill>
                <a:latin typeface="Calibri"/>
                <a:ea typeface="Calibri"/>
                <a:cs typeface="Calibri"/>
                <a:sym typeface="Calibri"/>
              </a:rPr>
              <a:t> 합니다</a:t>
            </a:r>
            <a:r>
              <a:rPr lang="en-US" altLang="ko-KR" sz="3000" dirty="0" smtClean="0">
                <a:solidFill>
                  <a:schemeClr val="dk1"/>
                </a:solidFill>
                <a:latin typeface="Calibri"/>
                <a:ea typeface="Calibri"/>
                <a:cs typeface="Calibri"/>
                <a:sym typeface="Calibri"/>
              </a:rPr>
              <a:t>. </a:t>
            </a:r>
            <a:endParaRPr sz="3000" dirty="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39"/>
          <p:cNvSpPr/>
          <p:nvPr/>
        </p:nvSpPr>
        <p:spPr>
          <a:xfrm>
            <a:off x="0" y="95707"/>
            <a:ext cx="9144000" cy="616800"/>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o-KR" altLang="en-US" sz="3300" dirty="0" smtClean="0">
                <a:solidFill>
                  <a:schemeClr val="lt1"/>
                </a:solidFill>
                <a:latin typeface="Calibri"/>
                <a:ea typeface="Calibri"/>
                <a:cs typeface="Calibri"/>
                <a:sym typeface="Calibri"/>
              </a:rPr>
              <a:t>특수 교육 서비스</a:t>
            </a:r>
            <a:endParaRPr sz="1100" dirty="0"/>
          </a:p>
        </p:txBody>
      </p:sp>
      <p:sp>
        <p:nvSpPr>
          <p:cNvPr id="366" name="Google Shape;366;p39"/>
          <p:cNvSpPr txBox="1"/>
          <p:nvPr/>
        </p:nvSpPr>
        <p:spPr>
          <a:xfrm>
            <a:off x="138750" y="877075"/>
            <a:ext cx="4697400" cy="399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ko-KR" altLang="en-US" sz="1900" dirty="0" smtClean="0">
                <a:solidFill>
                  <a:schemeClr val="dk1"/>
                </a:solidFill>
              </a:rPr>
              <a:t>부모가 포함된 각 학생의 </a:t>
            </a:r>
            <a:r>
              <a:rPr lang="en-US" sz="1900" dirty="0" smtClean="0">
                <a:solidFill>
                  <a:schemeClr val="dk1"/>
                </a:solidFill>
              </a:rPr>
              <a:t>IEP </a:t>
            </a:r>
            <a:r>
              <a:rPr lang="ko-KR" altLang="en-US" sz="1900" dirty="0" smtClean="0">
                <a:solidFill>
                  <a:schemeClr val="dk1"/>
                </a:solidFill>
              </a:rPr>
              <a:t>또는</a:t>
            </a:r>
            <a:r>
              <a:rPr lang="en-US" sz="1900" dirty="0" smtClean="0">
                <a:solidFill>
                  <a:schemeClr val="dk1"/>
                </a:solidFill>
              </a:rPr>
              <a:t> IFSP </a:t>
            </a:r>
            <a:r>
              <a:rPr lang="ko-KR" altLang="en-US" sz="1900" dirty="0" smtClean="0">
                <a:solidFill>
                  <a:schemeClr val="dk1"/>
                </a:solidFill>
              </a:rPr>
              <a:t>팀은</a:t>
            </a:r>
            <a:r>
              <a:rPr lang="en-US" altLang="ko-KR" sz="1900" dirty="0" smtClean="0">
                <a:solidFill>
                  <a:schemeClr val="dk1"/>
                </a:solidFill>
              </a:rPr>
              <a:t>,</a:t>
            </a:r>
            <a:r>
              <a:rPr lang="ko-KR" altLang="en-US" sz="1900" dirty="0" smtClean="0">
                <a:solidFill>
                  <a:schemeClr val="dk1"/>
                </a:solidFill>
              </a:rPr>
              <a:t> 학생의 현재 플랜이 </a:t>
            </a:r>
            <a:r>
              <a:rPr lang="en-US" sz="1900" dirty="0" smtClean="0">
                <a:solidFill>
                  <a:schemeClr val="dk1"/>
                </a:solidFill>
              </a:rPr>
              <a:t>2020-21 </a:t>
            </a:r>
            <a:r>
              <a:rPr lang="ko-KR" altLang="en-US" sz="1900" dirty="0" smtClean="0">
                <a:solidFill>
                  <a:schemeClr val="dk1"/>
                </a:solidFill>
              </a:rPr>
              <a:t>학년도에 어떻게 시행될지 논의합니다</a:t>
            </a:r>
            <a:r>
              <a:rPr lang="en-US" sz="1900" dirty="0" smtClean="0">
                <a:solidFill>
                  <a:schemeClr val="dk1"/>
                </a:solidFill>
              </a:rPr>
              <a:t>. </a:t>
            </a:r>
            <a:endParaRPr sz="1900" dirty="0">
              <a:solidFill>
                <a:schemeClr val="dk1"/>
              </a:solidFill>
            </a:endParaRPr>
          </a:p>
          <a:p>
            <a:pPr marL="0" lvl="0" indent="0" algn="l" rtl="0">
              <a:lnSpc>
                <a:spcPct val="115000"/>
              </a:lnSpc>
              <a:spcBef>
                <a:spcPts val="1000"/>
              </a:spcBef>
              <a:spcAft>
                <a:spcPts val="0"/>
              </a:spcAft>
              <a:buNone/>
            </a:pPr>
            <a:r>
              <a:rPr lang="ko-KR" altLang="en-US" sz="1900" dirty="0" smtClean="0">
                <a:solidFill>
                  <a:schemeClr val="dk1"/>
                </a:solidFill>
              </a:rPr>
              <a:t>이전의 개별화된 지속적 학습</a:t>
            </a:r>
            <a:r>
              <a:rPr lang="en-US" sz="1900" dirty="0" smtClean="0">
                <a:solidFill>
                  <a:schemeClr val="dk1"/>
                </a:solidFill>
              </a:rPr>
              <a:t>(</a:t>
            </a:r>
            <a:r>
              <a:rPr lang="en-US" sz="1900" dirty="0">
                <a:solidFill>
                  <a:schemeClr val="dk1"/>
                </a:solidFill>
              </a:rPr>
              <a:t>ICOL) </a:t>
            </a:r>
            <a:r>
              <a:rPr lang="ko-KR" altLang="en-US" sz="1900" dirty="0" smtClean="0">
                <a:solidFill>
                  <a:schemeClr val="dk1"/>
                </a:solidFill>
              </a:rPr>
              <a:t>플랜은 더 이상 사용되지 않습니다</a:t>
            </a:r>
            <a:r>
              <a:rPr lang="en-US" altLang="ko-KR" sz="1900" dirty="0" smtClean="0">
                <a:solidFill>
                  <a:schemeClr val="dk1"/>
                </a:solidFill>
              </a:rPr>
              <a:t>.</a:t>
            </a:r>
            <a:r>
              <a:rPr lang="en-US" sz="1900" dirty="0" smtClean="0">
                <a:solidFill>
                  <a:schemeClr val="dk1"/>
                </a:solidFill>
              </a:rPr>
              <a:t> </a:t>
            </a:r>
            <a:endParaRPr sz="1900" dirty="0">
              <a:solidFill>
                <a:schemeClr val="dk1"/>
              </a:solidFill>
            </a:endParaRPr>
          </a:p>
          <a:p>
            <a:pPr marL="0" lvl="0" indent="0" algn="l" rtl="0">
              <a:lnSpc>
                <a:spcPct val="115000"/>
              </a:lnSpc>
              <a:spcBef>
                <a:spcPts val="1000"/>
              </a:spcBef>
              <a:spcAft>
                <a:spcPts val="1000"/>
              </a:spcAft>
              <a:buNone/>
            </a:pPr>
            <a:r>
              <a:rPr lang="ko-KR" altLang="en-US" sz="1900" dirty="0" smtClean="0">
                <a:solidFill>
                  <a:schemeClr val="dk1"/>
                </a:solidFill>
              </a:rPr>
              <a:t>온라인 수업 환경에서 어떻게 자녀들에게 최상의 서비스를 제공할 수 있을지에 대해 학년도 초에 부모님들께 연락을 드릴 것 입니다</a:t>
            </a:r>
            <a:r>
              <a:rPr lang="en-US" altLang="ko-KR" sz="1900" dirty="0" smtClean="0">
                <a:solidFill>
                  <a:schemeClr val="dk1"/>
                </a:solidFill>
              </a:rPr>
              <a:t>. </a:t>
            </a:r>
            <a:endParaRPr sz="1900" dirty="0">
              <a:latin typeface="Calibri"/>
              <a:ea typeface="Calibri"/>
              <a:cs typeface="Calibri"/>
              <a:sym typeface="Calibri"/>
            </a:endParaRPr>
          </a:p>
        </p:txBody>
      </p:sp>
      <p:pic>
        <p:nvPicPr>
          <p:cNvPr id="367" name="Google Shape;367;p39"/>
          <p:cNvPicPr preferRelativeResize="0"/>
          <p:nvPr/>
        </p:nvPicPr>
        <p:blipFill rotWithShape="1">
          <a:blip r:embed="rId3">
            <a:alphaModFix/>
          </a:blip>
          <a:srcRect l="15482" r="17752"/>
          <a:stretch/>
        </p:blipFill>
        <p:spPr>
          <a:xfrm>
            <a:off x="5029525" y="932050"/>
            <a:ext cx="3998845" cy="39928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0"/>
          <p:cNvSpPr/>
          <p:nvPr/>
        </p:nvSpPr>
        <p:spPr>
          <a:xfrm>
            <a:off x="0" y="95707"/>
            <a:ext cx="9144000" cy="616800"/>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o-KR" altLang="en-US" sz="3600" dirty="0" smtClean="0">
                <a:solidFill>
                  <a:schemeClr val="lt1"/>
                </a:solidFill>
                <a:latin typeface="Calibri"/>
                <a:ea typeface="Calibri"/>
                <a:cs typeface="Calibri"/>
                <a:sym typeface="Calibri"/>
              </a:rPr>
              <a:t>학교 급식 서비스</a:t>
            </a:r>
            <a:endParaRPr dirty="0"/>
          </a:p>
        </p:txBody>
      </p:sp>
      <p:sp>
        <p:nvSpPr>
          <p:cNvPr id="374" name="Google Shape;374;p40"/>
          <p:cNvSpPr txBox="1"/>
          <p:nvPr/>
        </p:nvSpPr>
        <p:spPr>
          <a:xfrm>
            <a:off x="129775" y="788700"/>
            <a:ext cx="5614800" cy="409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ko-KR" altLang="en-US" sz="2600" b="1" dirty="0" smtClean="0">
                <a:solidFill>
                  <a:schemeClr val="dk1"/>
                </a:solidFill>
                <a:latin typeface="Calibri"/>
                <a:ea typeface="Calibri"/>
                <a:cs typeface="Calibri"/>
                <a:sym typeface="Calibri"/>
              </a:rPr>
              <a:t>바로 가져갈 수 있는</a:t>
            </a:r>
            <a:r>
              <a:rPr lang="en-US" altLang="ko-KR" sz="2600" b="1" dirty="0" smtClean="0">
                <a:solidFill>
                  <a:schemeClr val="dk1"/>
                </a:solidFill>
                <a:latin typeface="Calibri"/>
                <a:ea typeface="Calibri"/>
                <a:cs typeface="Calibri"/>
                <a:sym typeface="Calibri"/>
              </a:rPr>
              <a:t>(</a:t>
            </a:r>
            <a:r>
              <a:rPr lang="en-US" sz="2600" b="1" dirty="0" smtClean="0">
                <a:solidFill>
                  <a:schemeClr val="dk1"/>
                </a:solidFill>
                <a:latin typeface="Calibri"/>
                <a:ea typeface="Calibri"/>
                <a:cs typeface="Calibri"/>
                <a:sym typeface="Calibri"/>
              </a:rPr>
              <a:t>Grab-and-Go) </a:t>
            </a:r>
            <a:r>
              <a:rPr lang="ko-KR" altLang="en-US" sz="2600" b="1" dirty="0" smtClean="0">
                <a:solidFill>
                  <a:schemeClr val="dk1"/>
                </a:solidFill>
                <a:latin typeface="Calibri"/>
                <a:ea typeface="Calibri"/>
                <a:cs typeface="Calibri"/>
                <a:sym typeface="Calibri"/>
              </a:rPr>
              <a:t>급식 서비스</a:t>
            </a:r>
            <a:endParaRPr sz="2600" b="1" dirty="0">
              <a:solidFill>
                <a:schemeClr val="dk1"/>
              </a:solidFill>
              <a:latin typeface="Calibri"/>
              <a:ea typeface="Calibri"/>
              <a:cs typeface="Calibri"/>
              <a:sym typeface="Calibri"/>
            </a:endParaRPr>
          </a:p>
          <a:p>
            <a:pPr marL="0" lvl="0" indent="0" algn="l" rtl="0">
              <a:spcBef>
                <a:spcPts val="0"/>
              </a:spcBef>
              <a:spcAft>
                <a:spcPts val="0"/>
              </a:spcAft>
              <a:buNone/>
            </a:pPr>
            <a:r>
              <a:rPr lang="ko-KR" altLang="en-US" sz="2500" b="1" dirty="0" smtClean="0">
                <a:solidFill>
                  <a:srgbClr val="1B4072"/>
                </a:solidFill>
                <a:latin typeface="Calibri"/>
                <a:ea typeface="Calibri"/>
                <a:cs typeface="Calibri"/>
                <a:sym typeface="Calibri"/>
              </a:rPr>
              <a:t>조식</a:t>
            </a:r>
            <a:r>
              <a:rPr lang="en-US" sz="2500" dirty="0" smtClean="0">
                <a:solidFill>
                  <a:schemeClr val="dk1"/>
                </a:solidFill>
                <a:latin typeface="Calibri"/>
                <a:ea typeface="Calibri"/>
                <a:cs typeface="Calibri"/>
                <a:sym typeface="Calibri"/>
              </a:rPr>
              <a:t>: </a:t>
            </a:r>
            <a:r>
              <a:rPr lang="ko-KR" altLang="en-US" sz="2500" dirty="0" smtClean="0">
                <a:solidFill>
                  <a:schemeClr val="dk1"/>
                </a:solidFill>
                <a:latin typeface="Calibri"/>
                <a:ea typeface="Calibri"/>
                <a:cs typeface="Calibri"/>
                <a:sym typeface="Calibri"/>
              </a:rPr>
              <a:t>오전</a:t>
            </a:r>
            <a:r>
              <a:rPr lang="en-US" sz="2500" dirty="0" smtClean="0">
                <a:solidFill>
                  <a:schemeClr val="dk1"/>
                </a:solidFill>
                <a:latin typeface="Calibri"/>
                <a:ea typeface="Calibri"/>
                <a:cs typeface="Calibri"/>
                <a:sym typeface="Calibri"/>
              </a:rPr>
              <a:t>8</a:t>
            </a:r>
            <a:r>
              <a:rPr lang="ko-KR" altLang="en-US" sz="2500" dirty="0" smtClean="0">
                <a:solidFill>
                  <a:schemeClr val="dk1"/>
                </a:solidFill>
                <a:latin typeface="Calibri"/>
                <a:ea typeface="Calibri"/>
                <a:cs typeface="Calibri"/>
                <a:sym typeface="Calibri"/>
              </a:rPr>
              <a:t>시</a:t>
            </a:r>
            <a:r>
              <a:rPr lang="en-US" sz="2500" dirty="0" smtClean="0">
                <a:solidFill>
                  <a:schemeClr val="dk1"/>
                </a:solidFill>
                <a:latin typeface="Calibri"/>
                <a:ea typeface="Calibri"/>
                <a:cs typeface="Calibri"/>
                <a:sym typeface="Calibri"/>
              </a:rPr>
              <a:t>-9</a:t>
            </a:r>
            <a:r>
              <a:rPr lang="ko-KR" altLang="en-US" sz="2500" dirty="0" smtClean="0">
                <a:solidFill>
                  <a:schemeClr val="dk1"/>
                </a:solidFill>
                <a:latin typeface="Calibri"/>
                <a:ea typeface="Calibri"/>
                <a:cs typeface="Calibri"/>
                <a:sym typeface="Calibri"/>
              </a:rPr>
              <a:t>시</a:t>
            </a:r>
            <a:endParaRPr sz="2500" dirty="0">
              <a:solidFill>
                <a:schemeClr val="dk1"/>
              </a:solidFill>
              <a:latin typeface="Calibri"/>
              <a:ea typeface="Calibri"/>
              <a:cs typeface="Calibri"/>
              <a:sym typeface="Calibri"/>
            </a:endParaRPr>
          </a:p>
          <a:p>
            <a:pPr marL="0" lvl="0" indent="0" algn="l" rtl="0">
              <a:spcBef>
                <a:spcPts val="0"/>
              </a:spcBef>
              <a:spcAft>
                <a:spcPts val="0"/>
              </a:spcAft>
              <a:buNone/>
            </a:pPr>
            <a:r>
              <a:rPr lang="ko-KR" altLang="en-US" sz="2500" b="1" dirty="0" smtClean="0">
                <a:solidFill>
                  <a:srgbClr val="1B4072"/>
                </a:solidFill>
                <a:latin typeface="Calibri"/>
                <a:ea typeface="Calibri"/>
                <a:cs typeface="Calibri"/>
                <a:sym typeface="Calibri"/>
              </a:rPr>
              <a:t>점심</a:t>
            </a:r>
            <a:r>
              <a:rPr lang="en-US" sz="2500" dirty="0" smtClean="0">
                <a:solidFill>
                  <a:schemeClr val="dk1"/>
                </a:solidFill>
                <a:latin typeface="Calibri"/>
                <a:ea typeface="Calibri"/>
                <a:cs typeface="Calibri"/>
                <a:sym typeface="Calibri"/>
              </a:rPr>
              <a:t>: </a:t>
            </a:r>
            <a:r>
              <a:rPr lang="ko-KR" altLang="en-US" sz="2500" dirty="0" smtClean="0">
                <a:solidFill>
                  <a:schemeClr val="dk1"/>
                </a:solidFill>
                <a:latin typeface="Calibri"/>
                <a:ea typeface="Calibri"/>
                <a:cs typeface="Calibri"/>
                <a:sym typeface="Calibri"/>
              </a:rPr>
              <a:t>오전</a:t>
            </a:r>
            <a:r>
              <a:rPr lang="en-US" sz="2500" dirty="0" smtClean="0">
                <a:solidFill>
                  <a:schemeClr val="dk1"/>
                </a:solidFill>
                <a:latin typeface="Calibri"/>
                <a:ea typeface="Calibri"/>
                <a:cs typeface="Calibri"/>
                <a:sym typeface="Calibri"/>
              </a:rPr>
              <a:t>10:45-</a:t>
            </a:r>
            <a:r>
              <a:rPr lang="ko-KR" altLang="en-US" sz="2500" dirty="0" smtClean="0">
                <a:solidFill>
                  <a:schemeClr val="dk1"/>
                </a:solidFill>
                <a:latin typeface="Calibri"/>
                <a:ea typeface="Calibri"/>
                <a:cs typeface="Calibri"/>
                <a:sym typeface="Calibri"/>
              </a:rPr>
              <a:t>오후</a:t>
            </a:r>
            <a:r>
              <a:rPr lang="en-US" sz="2500" dirty="0" smtClean="0">
                <a:solidFill>
                  <a:schemeClr val="dk1"/>
                </a:solidFill>
                <a:latin typeface="Calibri"/>
                <a:ea typeface="Calibri"/>
                <a:cs typeface="Calibri"/>
                <a:sym typeface="Calibri"/>
              </a:rPr>
              <a:t>12:45</a:t>
            </a:r>
          </a:p>
          <a:p>
            <a:pPr lvl="0"/>
            <a:r>
              <a:rPr lang="en-US" sz="2200" i="1" dirty="0" smtClean="0">
                <a:solidFill>
                  <a:schemeClr val="dk1"/>
                </a:solidFill>
                <a:latin typeface="Calibri"/>
                <a:ea typeface="Calibri"/>
                <a:cs typeface="Calibri"/>
                <a:sym typeface="Calibri"/>
              </a:rPr>
              <a:t>(Burleigh </a:t>
            </a:r>
            <a:r>
              <a:rPr lang="en-US" sz="2200" i="1" dirty="0">
                <a:solidFill>
                  <a:schemeClr val="dk1"/>
                </a:solidFill>
                <a:latin typeface="Calibri"/>
                <a:ea typeface="Calibri"/>
                <a:cs typeface="Calibri"/>
                <a:sym typeface="Calibri"/>
              </a:rPr>
              <a:t>Manor </a:t>
            </a:r>
            <a:r>
              <a:rPr lang="ko-KR" altLang="en-US" sz="2200" i="1" dirty="0">
                <a:solidFill>
                  <a:schemeClr val="dk1"/>
                </a:solidFill>
                <a:latin typeface="Calibri"/>
                <a:ea typeface="Calibri"/>
                <a:cs typeface="Calibri"/>
                <a:sym typeface="Calibri"/>
              </a:rPr>
              <a:t>중학교</a:t>
            </a:r>
            <a:r>
              <a:rPr lang="en-US" sz="2200" i="1" dirty="0">
                <a:solidFill>
                  <a:schemeClr val="dk1"/>
                </a:solidFill>
                <a:latin typeface="Calibri"/>
                <a:ea typeface="Calibri"/>
                <a:cs typeface="Calibri"/>
                <a:sym typeface="Calibri"/>
              </a:rPr>
              <a:t> &amp; Hammond </a:t>
            </a:r>
            <a:r>
              <a:rPr lang="ko-KR" altLang="en-US" sz="2200" i="1" dirty="0" smtClean="0">
                <a:solidFill>
                  <a:schemeClr val="dk1"/>
                </a:solidFill>
                <a:latin typeface="Calibri"/>
                <a:ea typeface="Calibri"/>
                <a:cs typeface="Calibri"/>
                <a:sym typeface="Calibri"/>
              </a:rPr>
              <a:t>고등학교를 제외한</a:t>
            </a:r>
            <a:r>
              <a:rPr lang="en-US" sz="2200" i="1" dirty="0" smtClean="0">
                <a:solidFill>
                  <a:schemeClr val="dk1"/>
                </a:solidFill>
                <a:latin typeface="Calibri"/>
                <a:ea typeface="Calibri"/>
                <a:cs typeface="Calibri"/>
                <a:sym typeface="Calibri"/>
              </a:rPr>
              <a:t>) </a:t>
            </a:r>
            <a:r>
              <a:rPr lang="ko-KR" altLang="en-US" sz="2200" dirty="0" smtClean="0">
                <a:solidFill>
                  <a:schemeClr val="dk1"/>
                </a:solidFill>
                <a:latin typeface="Calibri"/>
                <a:ea typeface="Calibri"/>
                <a:cs typeface="Calibri"/>
                <a:sym typeface="Calibri"/>
              </a:rPr>
              <a:t>모든 </a:t>
            </a:r>
            <a:r>
              <a:rPr lang="en-US" sz="2200" dirty="0" smtClean="0">
                <a:solidFill>
                  <a:schemeClr val="dk1"/>
                </a:solidFill>
                <a:latin typeface="Calibri"/>
                <a:ea typeface="Calibri"/>
                <a:cs typeface="Calibri"/>
                <a:sym typeface="Calibri"/>
              </a:rPr>
              <a:t>HCPSS </a:t>
            </a:r>
            <a:r>
              <a:rPr lang="ko-KR" altLang="en-US" sz="2200" dirty="0" smtClean="0">
                <a:solidFill>
                  <a:schemeClr val="dk1"/>
                </a:solidFill>
                <a:latin typeface="Calibri"/>
                <a:ea typeface="Calibri"/>
                <a:cs typeface="Calibri"/>
                <a:sym typeface="Calibri"/>
              </a:rPr>
              <a:t>학교들에서 주중에 픽업 가능</a:t>
            </a:r>
            <a:endParaRPr lang="en-US" altLang="ko-KR" sz="2200" dirty="0" smtClean="0">
              <a:solidFill>
                <a:schemeClr val="dk1"/>
              </a:solidFill>
              <a:latin typeface="Calibri"/>
              <a:ea typeface="Calibri"/>
              <a:cs typeface="Calibri"/>
              <a:sym typeface="Calibri"/>
            </a:endParaRPr>
          </a:p>
          <a:p>
            <a:pPr lvl="0"/>
            <a:endParaRPr sz="500" dirty="0">
              <a:solidFill>
                <a:schemeClr val="dk1"/>
              </a:solidFill>
              <a:latin typeface="Calibri"/>
              <a:ea typeface="Calibri"/>
              <a:cs typeface="Calibri"/>
              <a:sym typeface="Calibri"/>
            </a:endParaRPr>
          </a:p>
          <a:p>
            <a:pPr marL="0" lvl="0" indent="0" algn="l" rtl="0">
              <a:spcBef>
                <a:spcPts val="0"/>
              </a:spcBef>
              <a:spcAft>
                <a:spcPts val="0"/>
              </a:spcAft>
              <a:buNone/>
            </a:pPr>
            <a:r>
              <a:rPr lang="ko-KR" altLang="en-US" sz="2100" dirty="0" smtClean="0">
                <a:solidFill>
                  <a:schemeClr val="dk1"/>
                </a:solidFill>
                <a:latin typeface="Calibri"/>
                <a:ea typeface="Calibri"/>
                <a:cs typeface="Calibri"/>
                <a:sym typeface="Calibri"/>
              </a:rPr>
              <a:t>자격 여건에 따라 가격 다름</a:t>
            </a:r>
            <a:r>
              <a:rPr lang="en-US" sz="2100" dirty="0" smtClean="0">
                <a:solidFill>
                  <a:schemeClr val="dk1"/>
                </a:solidFill>
                <a:latin typeface="Calibri"/>
                <a:ea typeface="Calibri"/>
                <a:cs typeface="Calibri"/>
                <a:sym typeface="Calibri"/>
              </a:rPr>
              <a:t>(</a:t>
            </a:r>
            <a:r>
              <a:rPr lang="ko-KR" altLang="en-US" sz="2100" dirty="0" smtClean="0">
                <a:solidFill>
                  <a:schemeClr val="dk1"/>
                </a:solidFill>
                <a:latin typeface="Calibri"/>
                <a:ea typeface="Calibri"/>
                <a:cs typeface="Calibri"/>
                <a:sym typeface="Calibri"/>
              </a:rPr>
              <a:t>무료</a:t>
            </a:r>
            <a:r>
              <a:rPr lang="en-US" altLang="ko-KR" sz="2100" dirty="0" smtClean="0">
                <a:solidFill>
                  <a:schemeClr val="dk1"/>
                </a:solidFill>
                <a:latin typeface="Calibri"/>
                <a:ea typeface="Calibri"/>
                <a:cs typeface="Calibri"/>
                <a:sym typeface="Calibri"/>
              </a:rPr>
              <a:t>, </a:t>
            </a:r>
            <a:r>
              <a:rPr lang="ko-KR" altLang="en-US" sz="2100" dirty="0" smtClean="0">
                <a:solidFill>
                  <a:schemeClr val="dk1"/>
                </a:solidFill>
                <a:latin typeface="Calibri"/>
                <a:ea typeface="Calibri"/>
                <a:cs typeface="Calibri"/>
                <a:sym typeface="Calibri"/>
              </a:rPr>
              <a:t>할인</a:t>
            </a:r>
            <a:r>
              <a:rPr lang="en-US" altLang="ko-KR" sz="2100" dirty="0" smtClean="0">
                <a:solidFill>
                  <a:schemeClr val="dk1"/>
                </a:solidFill>
                <a:latin typeface="Calibri"/>
                <a:ea typeface="Calibri"/>
                <a:cs typeface="Calibri"/>
                <a:sym typeface="Calibri"/>
              </a:rPr>
              <a:t>, </a:t>
            </a:r>
            <a:r>
              <a:rPr lang="ko-KR" altLang="en-US" sz="2100" dirty="0" smtClean="0">
                <a:solidFill>
                  <a:schemeClr val="dk1"/>
                </a:solidFill>
                <a:latin typeface="Calibri"/>
                <a:ea typeface="Calibri"/>
                <a:cs typeface="Calibri"/>
                <a:sym typeface="Calibri"/>
              </a:rPr>
              <a:t>또는 전액</a:t>
            </a:r>
            <a:r>
              <a:rPr lang="en-US" sz="2100" dirty="0" smtClean="0">
                <a:solidFill>
                  <a:schemeClr val="dk1"/>
                </a:solidFill>
                <a:latin typeface="Calibri"/>
                <a:ea typeface="Calibri"/>
                <a:cs typeface="Calibri"/>
                <a:sym typeface="Calibri"/>
              </a:rPr>
              <a:t>)</a:t>
            </a:r>
            <a:endParaRPr sz="2100" dirty="0">
              <a:solidFill>
                <a:schemeClr val="dk1"/>
              </a:solidFill>
              <a:latin typeface="Calibri"/>
              <a:ea typeface="Calibri"/>
              <a:cs typeface="Calibri"/>
              <a:sym typeface="Calibri"/>
            </a:endParaRPr>
          </a:p>
          <a:p>
            <a:pPr marL="0" lvl="0" indent="0" algn="l" rtl="0">
              <a:spcBef>
                <a:spcPts val="0"/>
              </a:spcBef>
              <a:spcAft>
                <a:spcPts val="0"/>
              </a:spcAft>
              <a:buNone/>
            </a:pPr>
            <a:endParaRPr sz="500" dirty="0">
              <a:solidFill>
                <a:schemeClr val="dk1"/>
              </a:solidFill>
              <a:latin typeface="Calibri"/>
              <a:ea typeface="Calibri"/>
              <a:cs typeface="Calibri"/>
              <a:sym typeface="Calibri"/>
            </a:endParaRPr>
          </a:p>
          <a:p>
            <a:pPr marL="0" lvl="0" indent="0" algn="l" rtl="0">
              <a:spcBef>
                <a:spcPts val="0"/>
              </a:spcBef>
              <a:spcAft>
                <a:spcPts val="0"/>
              </a:spcAft>
              <a:buNone/>
            </a:pPr>
            <a:r>
              <a:rPr lang="en-US" sz="2100" dirty="0">
                <a:solidFill>
                  <a:schemeClr val="dk1"/>
                </a:solidFill>
                <a:latin typeface="Calibri"/>
                <a:ea typeface="Calibri"/>
                <a:cs typeface="Calibri"/>
                <a:sym typeface="Calibri"/>
              </a:rPr>
              <a:t>* </a:t>
            </a:r>
            <a:r>
              <a:rPr lang="ko-KR" altLang="en-US" sz="2100" dirty="0" smtClean="0">
                <a:solidFill>
                  <a:schemeClr val="dk1"/>
                </a:solidFill>
                <a:latin typeface="Calibri"/>
                <a:ea typeface="Calibri"/>
                <a:cs typeface="Calibri"/>
                <a:sym typeface="Calibri"/>
              </a:rPr>
              <a:t>학생들은 어느 곳에서든 급식을 픽업할 수 있습니다</a:t>
            </a:r>
            <a:endParaRPr sz="2100" dirty="0">
              <a:solidFill>
                <a:schemeClr val="dk1"/>
              </a:solidFill>
              <a:latin typeface="Calibri"/>
              <a:ea typeface="Calibri"/>
              <a:cs typeface="Calibri"/>
              <a:sym typeface="Calibri"/>
            </a:endParaRPr>
          </a:p>
        </p:txBody>
      </p:sp>
      <p:pic>
        <p:nvPicPr>
          <p:cNvPr id="375" name="Google Shape;375;p40"/>
          <p:cNvPicPr preferRelativeResize="0"/>
          <p:nvPr/>
        </p:nvPicPr>
        <p:blipFill rotWithShape="1">
          <a:blip r:embed="rId3">
            <a:alphaModFix/>
          </a:blip>
          <a:srcRect l="30078" r="17261"/>
          <a:stretch/>
        </p:blipFill>
        <p:spPr>
          <a:xfrm>
            <a:off x="5848800" y="918013"/>
            <a:ext cx="3154047" cy="399297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42"/>
          <p:cNvSpPr/>
          <p:nvPr/>
        </p:nvSpPr>
        <p:spPr>
          <a:xfrm>
            <a:off x="0" y="95707"/>
            <a:ext cx="9144000" cy="616800"/>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o-KR" altLang="en-US" sz="3300" dirty="0" smtClean="0">
                <a:solidFill>
                  <a:schemeClr val="lt1"/>
                </a:solidFill>
                <a:latin typeface="Calibri"/>
                <a:ea typeface="Calibri"/>
                <a:cs typeface="Calibri"/>
                <a:sym typeface="Calibri"/>
              </a:rPr>
              <a:t>가정에서 수업 지원하기</a:t>
            </a:r>
            <a:endParaRPr sz="1100" dirty="0"/>
          </a:p>
        </p:txBody>
      </p:sp>
      <p:pic>
        <p:nvPicPr>
          <p:cNvPr id="390" name="Google Shape;390;p42"/>
          <p:cNvPicPr preferRelativeResize="0"/>
          <p:nvPr/>
        </p:nvPicPr>
        <p:blipFill rotWithShape="1">
          <a:blip r:embed="rId3">
            <a:alphaModFix/>
          </a:blip>
          <a:srcRect l="3632" r="8408"/>
          <a:stretch/>
        </p:blipFill>
        <p:spPr>
          <a:xfrm>
            <a:off x="3611625" y="892200"/>
            <a:ext cx="5444003" cy="4126200"/>
          </a:xfrm>
          <a:prstGeom prst="rect">
            <a:avLst/>
          </a:prstGeom>
          <a:noFill/>
          <a:ln>
            <a:noFill/>
          </a:ln>
        </p:spPr>
      </p:pic>
      <p:sp>
        <p:nvSpPr>
          <p:cNvPr id="391" name="Google Shape;391;p42"/>
          <p:cNvSpPr txBox="1"/>
          <p:nvPr/>
        </p:nvSpPr>
        <p:spPr>
          <a:xfrm>
            <a:off x="177225" y="914550"/>
            <a:ext cx="3434400" cy="331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500"/>
              </a:spcAft>
              <a:buNone/>
            </a:pPr>
            <a:r>
              <a:rPr lang="en-US" sz="2600" dirty="0" smtClean="0">
                <a:solidFill>
                  <a:schemeClr val="dk1"/>
                </a:solidFill>
                <a:latin typeface="Calibri"/>
                <a:ea typeface="Calibri"/>
                <a:cs typeface="Calibri"/>
                <a:sym typeface="Calibri"/>
              </a:rPr>
              <a:t>HCPSS</a:t>
            </a:r>
            <a:r>
              <a:rPr lang="ko-KR" altLang="en-US" sz="2600" dirty="0" smtClean="0">
                <a:solidFill>
                  <a:schemeClr val="dk1"/>
                </a:solidFill>
                <a:latin typeface="Calibri"/>
                <a:ea typeface="Calibri"/>
                <a:cs typeface="Calibri"/>
                <a:sym typeface="Calibri"/>
              </a:rPr>
              <a:t>는 가정 환경에서 온라인 수업으로 전환하는데 있어서 가족들을 지원하기 위한 최상의 실행을 제공하고자 합니다</a:t>
            </a:r>
            <a:r>
              <a:rPr lang="en-US" altLang="ko-KR" sz="2600" dirty="0" smtClean="0">
                <a:solidFill>
                  <a:schemeClr val="dk1"/>
                </a:solidFill>
                <a:latin typeface="Calibri"/>
                <a:ea typeface="Calibri"/>
                <a:cs typeface="Calibri"/>
                <a:sym typeface="Calibri"/>
              </a:rPr>
              <a:t>. </a:t>
            </a:r>
            <a:endParaRPr sz="2600" dirty="0">
              <a:solidFill>
                <a:schemeClr val="dk1"/>
              </a:solidFill>
              <a:latin typeface="Calibri"/>
              <a:ea typeface="Calibri"/>
              <a:cs typeface="Calibri"/>
              <a:sym typeface="Calibri"/>
            </a:endParaRPr>
          </a:p>
        </p:txBody>
      </p:sp>
      <p:sp>
        <p:nvSpPr>
          <p:cNvPr id="392" name="Google Shape;392;p42"/>
          <p:cNvSpPr/>
          <p:nvPr/>
        </p:nvSpPr>
        <p:spPr>
          <a:xfrm>
            <a:off x="0" y="4626150"/>
            <a:ext cx="9144000" cy="414600"/>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dirty="0">
                <a:solidFill>
                  <a:schemeClr val="lt1"/>
                </a:solidFill>
                <a:latin typeface="Calibri"/>
                <a:ea typeface="Calibri"/>
                <a:cs typeface="Calibri"/>
                <a:sym typeface="Calibri"/>
              </a:rPr>
              <a:t>https://www.hcpss.org/2020-2021/supporting-instruction/</a:t>
            </a:r>
            <a:endParaRPr sz="5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43"/>
          <p:cNvSpPr/>
          <p:nvPr/>
        </p:nvSpPr>
        <p:spPr>
          <a:xfrm>
            <a:off x="0" y="95707"/>
            <a:ext cx="9144000" cy="616800"/>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o-KR" altLang="en-US" sz="3600" smtClean="0">
                <a:solidFill>
                  <a:schemeClr val="lt1"/>
                </a:solidFill>
                <a:latin typeface="Calibri"/>
                <a:ea typeface="Calibri"/>
                <a:cs typeface="Calibri"/>
                <a:sym typeface="Calibri"/>
              </a:rPr>
              <a:t>기기 확보하기</a:t>
            </a:r>
            <a:endParaRPr dirty="0"/>
          </a:p>
        </p:txBody>
      </p:sp>
      <p:sp>
        <p:nvSpPr>
          <p:cNvPr id="399" name="Google Shape;399;p43"/>
          <p:cNvSpPr txBox="1"/>
          <p:nvPr/>
        </p:nvSpPr>
        <p:spPr>
          <a:xfrm>
            <a:off x="200325" y="972150"/>
            <a:ext cx="8749200" cy="388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ko-KR" altLang="en-US" sz="2500" b="1" dirty="0" err="1" smtClean="0">
                <a:latin typeface="Calibri"/>
                <a:ea typeface="Calibri"/>
                <a:cs typeface="Calibri"/>
                <a:sym typeface="Calibri"/>
              </a:rPr>
              <a:t>크롬북이나</a:t>
            </a:r>
            <a:r>
              <a:rPr lang="ko-KR" altLang="en-US" sz="2500" b="1" dirty="0" smtClean="0">
                <a:latin typeface="Calibri"/>
                <a:ea typeface="Calibri"/>
                <a:cs typeface="Calibri"/>
                <a:sym typeface="Calibri"/>
              </a:rPr>
              <a:t> 인터넷 연결이 필요함을 규명하기 원하시면</a:t>
            </a:r>
            <a:r>
              <a:rPr lang="en-US" sz="2500" b="1" dirty="0" smtClean="0">
                <a:latin typeface="Calibri"/>
                <a:ea typeface="Calibri"/>
                <a:cs typeface="Calibri"/>
                <a:sym typeface="Calibri"/>
              </a:rPr>
              <a:t>:</a:t>
            </a:r>
            <a:endParaRPr sz="2500" b="1"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2000" dirty="0">
              <a:latin typeface="Calibri"/>
              <a:ea typeface="Calibri"/>
              <a:cs typeface="Calibri"/>
              <a:sym typeface="Calibri"/>
            </a:endParaRPr>
          </a:p>
          <a:p>
            <a:pPr marL="457200" lvl="0" indent="-355600" algn="l" rtl="0">
              <a:spcBef>
                <a:spcPts val="0"/>
              </a:spcBef>
              <a:spcAft>
                <a:spcPts val="0"/>
              </a:spcAft>
              <a:buSzPts val="2000"/>
              <a:buFont typeface="Calibri"/>
              <a:buAutoNum type="arabicPeriod"/>
            </a:pPr>
            <a:r>
              <a:rPr lang="ko-KR" altLang="en-US" sz="2000" dirty="0" smtClean="0">
                <a:latin typeface="Calibri"/>
                <a:ea typeface="Calibri"/>
                <a:cs typeface="Calibri"/>
                <a:sym typeface="Calibri"/>
              </a:rPr>
              <a:t>부모님</a:t>
            </a:r>
            <a:r>
              <a:rPr lang="en-US" altLang="ko-KR" sz="2000" dirty="0" smtClean="0">
                <a:latin typeface="Calibri"/>
                <a:ea typeface="Calibri"/>
                <a:cs typeface="Calibri"/>
                <a:sym typeface="Calibri"/>
              </a:rPr>
              <a:t>/</a:t>
            </a:r>
            <a:r>
              <a:rPr lang="ko-KR" altLang="en-US" sz="2000" dirty="0" smtClean="0">
                <a:latin typeface="Calibri"/>
                <a:ea typeface="Calibri"/>
                <a:cs typeface="Calibri"/>
                <a:sym typeface="Calibri"/>
              </a:rPr>
              <a:t>가디언은 </a:t>
            </a:r>
            <a:r>
              <a:rPr lang="en-US" sz="2000" dirty="0" smtClean="0">
                <a:latin typeface="Calibri"/>
                <a:ea typeface="Calibri"/>
                <a:cs typeface="Calibri"/>
                <a:sym typeface="Calibri"/>
              </a:rPr>
              <a:t>HCPSS Connect</a:t>
            </a:r>
            <a:r>
              <a:rPr lang="ko-KR" altLang="en-US" sz="2000" dirty="0" smtClean="0">
                <a:latin typeface="Calibri"/>
                <a:ea typeface="Calibri"/>
                <a:cs typeface="Calibri"/>
                <a:sym typeface="Calibri"/>
              </a:rPr>
              <a:t>로 로그인하셔야 합니다</a:t>
            </a:r>
            <a:r>
              <a:rPr lang="en-US" sz="2000" dirty="0" smtClean="0">
                <a:latin typeface="Calibri"/>
                <a:ea typeface="Calibri"/>
                <a:cs typeface="Calibri"/>
                <a:sym typeface="Calibri"/>
              </a:rPr>
              <a:t>.</a:t>
            </a:r>
            <a:endParaRPr sz="2000" dirty="0">
              <a:latin typeface="Calibri"/>
              <a:ea typeface="Calibri"/>
              <a:cs typeface="Calibri"/>
              <a:sym typeface="Calibri"/>
            </a:endParaRPr>
          </a:p>
          <a:p>
            <a:pPr marL="457200" lvl="0" indent="-355600" algn="l" rtl="0">
              <a:spcBef>
                <a:spcPts val="0"/>
              </a:spcBef>
              <a:spcAft>
                <a:spcPts val="0"/>
              </a:spcAft>
              <a:buSzPts val="2000"/>
              <a:buFont typeface="Calibri"/>
              <a:buAutoNum type="arabicPeriod"/>
            </a:pPr>
            <a:r>
              <a:rPr lang="ko-KR" altLang="en-US" sz="2000" dirty="0" smtClean="0">
                <a:latin typeface="Calibri"/>
                <a:ea typeface="Calibri"/>
                <a:cs typeface="Calibri"/>
                <a:sym typeface="Calibri"/>
              </a:rPr>
              <a:t>왼쪽 메뉴 맨 마지막에 보이는</a:t>
            </a:r>
            <a:r>
              <a:rPr lang="en-US" sz="2000" dirty="0" smtClean="0">
                <a:latin typeface="Calibri"/>
                <a:ea typeface="Calibri"/>
                <a:cs typeface="Calibri"/>
                <a:sym typeface="Calibri"/>
              </a:rPr>
              <a:t>“</a:t>
            </a:r>
            <a:r>
              <a:rPr lang="en-US" sz="2000" dirty="0">
                <a:latin typeface="Calibri"/>
                <a:ea typeface="Calibri"/>
                <a:cs typeface="Calibri"/>
                <a:sym typeface="Calibri"/>
              </a:rPr>
              <a:t>More </a:t>
            </a:r>
            <a:r>
              <a:rPr lang="en-US" sz="2000" dirty="0" smtClean="0">
                <a:latin typeface="Calibri"/>
                <a:ea typeface="Calibri"/>
                <a:cs typeface="Calibri"/>
                <a:sym typeface="Calibri"/>
              </a:rPr>
              <a:t>Options”</a:t>
            </a:r>
            <a:r>
              <a:rPr lang="ko-KR" altLang="en-US" sz="2000" dirty="0" smtClean="0">
                <a:latin typeface="Calibri"/>
                <a:ea typeface="Calibri"/>
                <a:cs typeface="Calibri"/>
                <a:sym typeface="Calibri"/>
              </a:rPr>
              <a:t>를 택한 후 화면 중앙에서 </a:t>
            </a:r>
            <a:r>
              <a:rPr lang="en-US" sz="2000" dirty="0" smtClean="0">
                <a:latin typeface="Calibri"/>
                <a:ea typeface="Calibri"/>
                <a:cs typeface="Calibri"/>
                <a:sym typeface="Calibri"/>
              </a:rPr>
              <a:t>“</a:t>
            </a:r>
            <a:r>
              <a:rPr lang="en-US" sz="2000" dirty="0">
                <a:latin typeface="Calibri"/>
                <a:ea typeface="Calibri"/>
                <a:cs typeface="Calibri"/>
                <a:sym typeface="Calibri"/>
              </a:rPr>
              <a:t>Student Technology” </a:t>
            </a:r>
            <a:r>
              <a:rPr lang="ko-KR" altLang="en-US" sz="2000" dirty="0" smtClean="0">
                <a:latin typeface="Calibri"/>
                <a:ea typeface="Calibri"/>
                <a:cs typeface="Calibri"/>
                <a:sym typeface="Calibri"/>
              </a:rPr>
              <a:t>를  선택하십시오</a:t>
            </a:r>
            <a:r>
              <a:rPr lang="en-US" sz="2000" dirty="0" smtClean="0">
                <a:latin typeface="Calibri"/>
                <a:ea typeface="Calibri"/>
                <a:cs typeface="Calibri"/>
                <a:sym typeface="Calibri"/>
              </a:rPr>
              <a:t>.</a:t>
            </a:r>
            <a:endParaRPr sz="2000" dirty="0">
              <a:latin typeface="Calibri"/>
              <a:ea typeface="Calibri"/>
              <a:cs typeface="Calibri"/>
              <a:sym typeface="Calibri"/>
            </a:endParaRPr>
          </a:p>
          <a:p>
            <a:pPr marL="457200" lvl="0" indent="-355600" algn="l" rtl="0">
              <a:spcBef>
                <a:spcPts val="0"/>
              </a:spcBef>
              <a:spcAft>
                <a:spcPts val="0"/>
              </a:spcAft>
              <a:buSzPts val="2000"/>
              <a:buFont typeface="Calibri"/>
              <a:buAutoNum type="arabicPeriod"/>
            </a:pPr>
            <a:r>
              <a:rPr lang="en-US" sz="2000" dirty="0" smtClean="0">
                <a:latin typeface="Calibri"/>
                <a:ea typeface="Calibri"/>
                <a:cs typeface="Calibri"/>
                <a:sym typeface="Calibri"/>
              </a:rPr>
              <a:t>HCPSS </a:t>
            </a:r>
            <a:r>
              <a:rPr lang="en-US" sz="2000" dirty="0">
                <a:latin typeface="Calibri"/>
                <a:ea typeface="Calibri"/>
                <a:cs typeface="Calibri"/>
                <a:sym typeface="Calibri"/>
              </a:rPr>
              <a:t>Student </a:t>
            </a:r>
            <a:r>
              <a:rPr lang="en-US" sz="2000" dirty="0" smtClean="0">
                <a:latin typeface="Calibri"/>
                <a:ea typeface="Calibri"/>
                <a:cs typeface="Calibri"/>
                <a:sym typeface="Calibri"/>
              </a:rPr>
              <a:t>Technology </a:t>
            </a:r>
            <a:r>
              <a:rPr lang="ko-KR" altLang="en-US" sz="2000" dirty="0" smtClean="0">
                <a:latin typeface="Calibri"/>
                <a:ea typeface="Calibri"/>
                <a:cs typeface="Calibri"/>
                <a:sym typeface="Calibri"/>
              </a:rPr>
              <a:t>화면에서</a:t>
            </a:r>
            <a:r>
              <a:rPr lang="en-US" sz="2000" dirty="0" smtClean="0">
                <a:latin typeface="Calibri"/>
                <a:ea typeface="Calibri"/>
                <a:cs typeface="Calibri"/>
                <a:sym typeface="Calibri"/>
              </a:rPr>
              <a:t>, </a:t>
            </a:r>
            <a:r>
              <a:rPr lang="ko-KR" altLang="en-US" sz="2000" dirty="0" err="1" smtClean="0">
                <a:latin typeface="Calibri"/>
                <a:ea typeface="Calibri"/>
                <a:cs typeface="Calibri"/>
                <a:sym typeface="Calibri"/>
              </a:rPr>
              <a:t>드롭다운</a:t>
            </a:r>
            <a:r>
              <a:rPr lang="ko-KR" altLang="en-US" sz="2000" dirty="0" smtClean="0">
                <a:latin typeface="Calibri"/>
                <a:ea typeface="Calibri"/>
                <a:cs typeface="Calibri"/>
                <a:sym typeface="Calibri"/>
              </a:rPr>
              <a:t> 화살표를 사용하여 각 학생에 대한 테크놀로지 신청</a:t>
            </a:r>
            <a:r>
              <a:rPr lang="en-US" altLang="ko-KR" sz="2000" dirty="0" smtClean="0">
                <a:latin typeface="Calibri"/>
                <a:ea typeface="Calibri"/>
                <a:cs typeface="Calibri"/>
                <a:sym typeface="Calibri"/>
              </a:rPr>
              <a:t>(</a:t>
            </a:r>
            <a:r>
              <a:rPr lang="en-US" sz="2000" dirty="0" smtClean="0">
                <a:latin typeface="Calibri"/>
                <a:ea typeface="Calibri"/>
                <a:cs typeface="Calibri"/>
                <a:sym typeface="Calibri"/>
              </a:rPr>
              <a:t>Technology Requested)</a:t>
            </a:r>
            <a:r>
              <a:rPr lang="ko-KR" altLang="en-US" sz="2000" dirty="0" smtClean="0">
                <a:latin typeface="Calibri"/>
                <a:ea typeface="Calibri"/>
                <a:cs typeface="Calibri"/>
                <a:sym typeface="Calibri"/>
              </a:rPr>
              <a:t>을 표시합니다</a:t>
            </a:r>
            <a:r>
              <a:rPr lang="en-US" altLang="ko-KR" sz="2000" dirty="0" smtClean="0">
                <a:latin typeface="Calibri"/>
                <a:ea typeface="Calibri"/>
                <a:cs typeface="Calibri"/>
                <a:sym typeface="Calibri"/>
              </a:rPr>
              <a:t>. </a:t>
            </a:r>
            <a:r>
              <a:rPr lang="ko-KR" altLang="en-US" sz="2000" dirty="0" smtClean="0">
                <a:latin typeface="Calibri"/>
                <a:ea typeface="Calibri"/>
                <a:cs typeface="Calibri"/>
                <a:sym typeface="Calibri"/>
              </a:rPr>
              <a:t>변경 내용은 즉시 저장됩니다</a:t>
            </a:r>
            <a:r>
              <a:rPr lang="en-US" altLang="ko-KR" sz="2000" dirty="0" smtClean="0">
                <a:latin typeface="Calibri"/>
                <a:ea typeface="Calibri"/>
                <a:cs typeface="Calibri"/>
                <a:sym typeface="Calibri"/>
              </a:rPr>
              <a:t>. </a:t>
            </a:r>
            <a:endParaRPr sz="2000" dirty="0">
              <a:latin typeface="Calibri"/>
              <a:ea typeface="Calibri"/>
              <a:cs typeface="Calibri"/>
              <a:sym typeface="Calibri"/>
            </a:endParaRPr>
          </a:p>
          <a:p>
            <a:pPr marL="457200" lvl="0" indent="-355600" algn="l" rtl="0">
              <a:spcBef>
                <a:spcPts val="0"/>
              </a:spcBef>
              <a:spcAft>
                <a:spcPts val="0"/>
              </a:spcAft>
              <a:buSzPts val="2000"/>
              <a:buFont typeface="Calibri"/>
              <a:buAutoNum type="arabicPeriod"/>
            </a:pPr>
            <a:r>
              <a:rPr lang="ko-KR" altLang="en-US" sz="2000" dirty="0" smtClean="0">
                <a:latin typeface="Calibri"/>
                <a:ea typeface="Calibri"/>
                <a:cs typeface="Calibri"/>
                <a:sym typeface="Calibri"/>
              </a:rPr>
              <a:t>기기가 이미 발급되었으면 </a:t>
            </a:r>
            <a:r>
              <a:rPr lang="ko-KR" altLang="en-US" sz="2000" dirty="0" err="1" smtClean="0">
                <a:latin typeface="Calibri"/>
                <a:ea typeface="Calibri"/>
                <a:cs typeface="Calibri"/>
                <a:sym typeface="Calibri"/>
              </a:rPr>
              <a:t>인벤토리</a:t>
            </a:r>
            <a:r>
              <a:rPr lang="ko-KR" altLang="en-US" sz="2000" dirty="0" smtClean="0">
                <a:latin typeface="Calibri"/>
                <a:ea typeface="Calibri"/>
                <a:cs typeface="Calibri"/>
                <a:sym typeface="Calibri"/>
              </a:rPr>
              <a:t> 목록에 나타날 것입니다</a:t>
            </a:r>
            <a:r>
              <a:rPr lang="en-US" altLang="ko-KR" sz="2000" dirty="0" smtClean="0">
                <a:latin typeface="Calibri"/>
                <a:ea typeface="Calibri"/>
                <a:cs typeface="Calibri"/>
                <a:sym typeface="Calibri"/>
              </a:rPr>
              <a:t>. </a:t>
            </a:r>
            <a:r>
              <a:rPr lang="ko-KR" altLang="en-US" sz="2000" dirty="0">
                <a:latin typeface="Calibri"/>
                <a:ea typeface="Calibri"/>
                <a:cs typeface="Calibri"/>
                <a:sym typeface="Calibri"/>
              </a:rPr>
              <a:t> </a:t>
            </a:r>
            <a:r>
              <a:rPr lang="ko-KR" altLang="en-US" sz="2000" dirty="0" smtClean="0">
                <a:latin typeface="Calibri"/>
                <a:ea typeface="Calibri"/>
                <a:cs typeface="Calibri"/>
                <a:sym typeface="Calibri"/>
              </a:rPr>
              <a:t>만약 학생에게 기기가 이미 보급된 경우에는 새로운 신청이 진행되지 않습니다</a:t>
            </a:r>
            <a:r>
              <a:rPr lang="en-US" altLang="ko-KR" sz="2000" dirty="0" smtClean="0">
                <a:latin typeface="Calibri"/>
                <a:ea typeface="Calibri"/>
                <a:cs typeface="Calibri"/>
                <a:sym typeface="Calibri"/>
              </a:rPr>
              <a:t>.</a:t>
            </a:r>
            <a:endParaRPr sz="2000" dirty="0">
              <a:latin typeface="Calibri"/>
              <a:ea typeface="Calibri"/>
              <a:cs typeface="Calibri"/>
              <a:sym typeface="Calibri"/>
            </a:endParaRPr>
          </a:p>
          <a:p>
            <a:pPr marL="457200" lvl="0" indent="-355600" algn="l" rtl="0">
              <a:spcBef>
                <a:spcPts val="0"/>
              </a:spcBef>
              <a:spcAft>
                <a:spcPts val="0"/>
              </a:spcAft>
              <a:buSzPts val="2000"/>
              <a:buFont typeface="Calibri"/>
              <a:buAutoNum type="arabicPeriod"/>
            </a:pPr>
            <a:r>
              <a:rPr lang="ko-KR" altLang="en-US" sz="2000" dirty="0" smtClean="0">
                <a:latin typeface="Calibri"/>
                <a:ea typeface="Calibri"/>
                <a:cs typeface="Calibri"/>
                <a:sym typeface="Calibri"/>
              </a:rPr>
              <a:t>가정에서는 픽업 장소와 날짜 및 시간 등이 포함된 정보가 담긴 확인 이메일을 </a:t>
            </a:r>
            <a:r>
              <a:rPr lang="ko-KR" altLang="en-US" sz="2000" dirty="0" err="1" smtClean="0">
                <a:latin typeface="Calibri"/>
                <a:ea typeface="Calibri"/>
                <a:cs typeface="Calibri"/>
                <a:sym typeface="Calibri"/>
              </a:rPr>
              <a:t>받게됩니다</a:t>
            </a:r>
            <a:r>
              <a:rPr lang="en-US" altLang="ko-KR" sz="2000" dirty="0" smtClean="0">
                <a:latin typeface="Calibri"/>
                <a:ea typeface="Calibri"/>
                <a:cs typeface="Calibri"/>
                <a:sym typeface="Calibri"/>
              </a:rPr>
              <a:t>.</a:t>
            </a:r>
            <a:endParaRPr sz="2000" dirty="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6"/>
          <p:cNvSpPr/>
          <p:nvPr/>
        </p:nvSpPr>
        <p:spPr>
          <a:xfrm>
            <a:off x="0" y="85061"/>
            <a:ext cx="9144000" cy="595641"/>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o-KR" altLang="en-US" sz="3600" b="0" i="0" u="none" strike="noStrike" cap="none" dirty="0" smtClean="0">
                <a:solidFill>
                  <a:schemeClr val="lt1"/>
                </a:solidFill>
                <a:latin typeface="Calibri"/>
                <a:ea typeface="Calibri"/>
                <a:cs typeface="Calibri"/>
                <a:sym typeface="Calibri"/>
              </a:rPr>
              <a:t>학교와 교육청의 뉴스 및 정보</a:t>
            </a:r>
            <a:endParaRPr sz="3600" b="0" i="0" u="none" strike="noStrike" cap="none" dirty="0">
              <a:solidFill>
                <a:schemeClr val="lt1"/>
              </a:solidFill>
              <a:latin typeface="Calibri"/>
              <a:ea typeface="Calibri"/>
              <a:cs typeface="Calibri"/>
              <a:sym typeface="Calibri"/>
            </a:endParaRPr>
          </a:p>
        </p:txBody>
      </p:sp>
      <p:sp>
        <p:nvSpPr>
          <p:cNvPr id="117" name="Google Shape;117;p16"/>
          <p:cNvSpPr txBox="1"/>
          <p:nvPr/>
        </p:nvSpPr>
        <p:spPr>
          <a:xfrm>
            <a:off x="6070509" y="945166"/>
            <a:ext cx="2280860"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ko-KR" altLang="en-US" sz="2800" b="0" i="0" u="none" strike="noStrike" cap="none" dirty="0" smtClean="0">
                <a:solidFill>
                  <a:srgbClr val="002060"/>
                </a:solidFill>
                <a:latin typeface="Calibri"/>
                <a:ea typeface="Calibri"/>
                <a:cs typeface="Calibri"/>
                <a:sym typeface="Calibri"/>
              </a:rPr>
              <a:t>문자 </a:t>
            </a:r>
            <a:r>
              <a:rPr lang="ko-KR" altLang="en-US" sz="2800" b="0" i="0" u="none" strike="noStrike" cap="none" dirty="0" err="1" smtClean="0">
                <a:solidFill>
                  <a:srgbClr val="002060"/>
                </a:solidFill>
                <a:latin typeface="Calibri"/>
                <a:ea typeface="Calibri"/>
                <a:cs typeface="Calibri"/>
                <a:sym typeface="Calibri"/>
              </a:rPr>
              <a:t>메세지</a:t>
            </a:r>
            <a:endParaRPr sz="2800" dirty="0"/>
          </a:p>
        </p:txBody>
      </p:sp>
      <p:sp>
        <p:nvSpPr>
          <p:cNvPr id="118" name="Google Shape;118;p16"/>
          <p:cNvSpPr txBox="1"/>
          <p:nvPr/>
        </p:nvSpPr>
        <p:spPr>
          <a:xfrm>
            <a:off x="1334648" y="945165"/>
            <a:ext cx="1430323"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ko-KR" altLang="en-US" sz="3200" b="0" i="0" u="none" strike="noStrike" cap="none" smtClean="0">
                <a:solidFill>
                  <a:srgbClr val="002060"/>
                </a:solidFill>
                <a:latin typeface="Calibri"/>
                <a:ea typeface="Calibri"/>
                <a:cs typeface="Calibri"/>
                <a:sym typeface="Calibri"/>
              </a:rPr>
              <a:t>이메일</a:t>
            </a:r>
            <a:endParaRPr dirty="0"/>
          </a:p>
        </p:txBody>
      </p:sp>
      <p:sp>
        <p:nvSpPr>
          <p:cNvPr id="119" name="Google Shape;119;p16"/>
          <p:cNvSpPr txBox="1"/>
          <p:nvPr/>
        </p:nvSpPr>
        <p:spPr>
          <a:xfrm>
            <a:off x="1228441" y="1418780"/>
            <a:ext cx="3509235"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ko-KR" altLang="en-US" sz="2400" b="0" i="0" u="none" strike="noStrike" cap="none" dirty="0" smtClean="0">
                <a:solidFill>
                  <a:srgbClr val="385623"/>
                </a:solidFill>
                <a:latin typeface="Calibri"/>
                <a:ea typeface="Calibri"/>
                <a:cs typeface="Calibri"/>
                <a:sym typeface="Calibri"/>
              </a:rPr>
              <a:t>학교 소식</a:t>
            </a:r>
            <a:r>
              <a:rPr lang="en-US" sz="2400" b="0" i="0" u="none" strike="noStrike" cap="none" dirty="0" smtClean="0">
                <a:solidFill>
                  <a:srgbClr val="385623"/>
                </a:solidFill>
                <a:latin typeface="Calibri"/>
                <a:ea typeface="Calibri"/>
                <a:cs typeface="Calibri"/>
                <a:sym typeface="Calibri"/>
              </a:rPr>
              <a:t>, </a:t>
            </a:r>
            <a:r>
              <a:rPr lang="en-US" sz="2400" b="0" i="0" u="none" strike="noStrike" cap="none" dirty="0">
                <a:solidFill>
                  <a:srgbClr val="385623"/>
                </a:solidFill>
                <a:latin typeface="Calibri"/>
                <a:ea typeface="Calibri"/>
                <a:cs typeface="Calibri"/>
                <a:sym typeface="Calibri"/>
              </a:rPr>
              <a:t>HCPSS </a:t>
            </a:r>
            <a:r>
              <a:rPr lang="ko-KR" altLang="en-US" sz="2400" b="0" i="0" u="none" strike="noStrike" cap="none" dirty="0" smtClean="0">
                <a:solidFill>
                  <a:srgbClr val="385623"/>
                </a:solidFill>
                <a:latin typeface="Calibri"/>
                <a:ea typeface="Calibri"/>
                <a:cs typeface="Calibri"/>
                <a:sym typeface="Calibri"/>
              </a:rPr>
              <a:t>소식</a:t>
            </a:r>
            <a:r>
              <a:rPr lang="en-US" sz="2400" b="0" i="0" u="none" strike="noStrike" cap="none" dirty="0" smtClean="0">
                <a:solidFill>
                  <a:srgbClr val="385623"/>
                </a:solidFill>
                <a:latin typeface="Calibri"/>
                <a:ea typeface="Calibri"/>
                <a:cs typeface="Calibri"/>
                <a:sym typeface="Calibri"/>
              </a:rPr>
              <a:t>, </a:t>
            </a:r>
            <a:endParaRPr sz="2400" b="0" i="0" u="none" strike="noStrike" cap="none" dirty="0">
              <a:solidFill>
                <a:srgbClr val="385623"/>
              </a:solidFill>
              <a:latin typeface="Calibri"/>
              <a:ea typeface="Calibri"/>
              <a:cs typeface="Calibri"/>
              <a:sym typeface="Calibri"/>
            </a:endParaRPr>
          </a:p>
          <a:p>
            <a:pPr marL="0" marR="0" lvl="0" indent="0" algn="ctr" rtl="0">
              <a:spcBef>
                <a:spcPts val="0"/>
              </a:spcBef>
              <a:spcAft>
                <a:spcPts val="0"/>
              </a:spcAft>
              <a:buNone/>
            </a:pPr>
            <a:r>
              <a:rPr lang="ko-KR" altLang="en-US" sz="2400" b="0" i="0" u="none" strike="noStrike" cap="none" dirty="0" smtClean="0">
                <a:solidFill>
                  <a:srgbClr val="385623"/>
                </a:solidFill>
                <a:latin typeface="Calibri"/>
                <a:ea typeface="Calibri"/>
                <a:cs typeface="Calibri"/>
                <a:sym typeface="Calibri"/>
              </a:rPr>
              <a:t>비상 통보</a:t>
            </a:r>
            <a:endParaRPr sz="2400" b="0" i="0" u="none" strike="noStrike" cap="none" dirty="0">
              <a:solidFill>
                <a:srgbClr val="385623"/>
              </a:solidFill>
              <a:latin typeface="Calibri"/>
              <a:ea typeface="Calibri"/>
              <a:cs typeface="Calibri"/>
              <a:sym typeface="Calibri"/>
            </a:endParaRPr>
          </a:p>
        </p:txBody>
      </p:sp>
      <p:sp>
        <p:nvSpPr>
          <p:cNvPr id="120" name="Google Shape;120;p16"/>
          <p:cNvSpPr txBox="1"/>
          <p:nvPr/>
        </p:nvSpPr>
        <p:spPr>
          <a:xfrm>
            <a:off x="5672666" y="1385230"/>
            <a:ext cx="3471334"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ko-KR" altLang="en-US" sz="2400" b="0" i="0" u="none" strike="noStrike" cap="none" dirty="0" smtClean="0">
                <a:solidFill>
                  <a:srgbClr val="385623"/>
                </a:solidFill>
                <a:latin typeface="Calibri"/>
                <a:ea typeface="Calibri"/>
                <a:cs typeface="Calibri"/>
                <a:sym typeface="Calibri"/>
              </a:rPr>
              <a:t>긴급</a:t>
            </a:r>
            <a:r>
              <a:rPr lang="en-US" altLang="ko-KR" sz="2400" b="0" i="0" u="none" strike="noStrike" cap="none" dirty="0" smtClean="0">
                <a:solidFill>
                  <a:srgbClr val="385623"/>
                </a:solidFill>
                <a:latin typeface="Calibri"/>
                <a:ea typeface="Calibri"/>
                <a:cs typeface="Calibri"/>
                <a:sym typeface="Calibri"/>
              </a:rPr>
              <a:t>/</a:t>
            </a:r>
            <a:r>
              <a:rPr lang="ko-KR" altLang="en-US" sz="2400" b="0" i="0" u="none" strike="noStrike" cap="none" dirty="0" smtClean="0">
                <a:solidFill>
                  <a:srgbClr val="385623"/>
                </a:solidFill>
                <a:latin typeface="Calibri"/>
                <a:ea typeface="Calibri"/>
                <a:cs typeface="Calibri"/>
                <a:sym typeface="Calibri"/>
              </a:rPr>
              <a:t>비상 통보만</a:t>
            </a:r>
            <a:endParaRPr sz="2400" b="0" i="0" u="none" strike="noStrike" cap="none" dirty="0">
              <a:solidFill>
                <a:srgbClr val="385623"/>
              </a:solidFill>
              <a:latin typeface="Calibri"/>
              <a:ea typeface="Calibri"/>
              <a:cs typeface="Calibri"/>
              <a:sym typeface="Calibri"/>
            </a:endParaRPr>
          </a:p>
        </p:txBody>
      </p:sp>
      <p:pic>
        <p:nvPicPr>
          <p:cNvPr id="121" name="Google Shape;121;p16"/>
          <p:cNvPicPr preferRelativeResize="0"/>
          <p:nvPr/>
        </p:nvPicPr>
        <p:blipFill rotWithShape="1">
          <a:blip r:embed="rId3">
            <a:alphaModFix/>
          </a:blip>
          <a:srcRect/>
          <a:stretch/>
        </p:blipFill>
        <p:spPr>
          <a:xfrm>
            <a:off x="5143500" y="881148"/>
            <a:ext cx="829340" cy="850605"/>
          </a:xfrm>
          <a:prstGeom prst="rect">
            <a:avLst/>
          </a:prstGeom>
          <a:noFill/>
          <a:ln>
            <a:noFill/>
          </a:ln>
        </p:spPr>
      </p:pic>
      <p:pic>
        <p:nvPicPr>
          <p:cNvPr id="122" name="Google Shape;122;p16"/>
          <p:cNvPicPr preferRelativeResize="0"/>
          <p:nvPr/>
        </p:nvPicPr>
        <p:blipFill rotWithShape="1">
          <a:blip r:embed="rId4">
            <a:alphaModFix/>
          </a:blip>
          <a:srcRect/>
          <a:stretch/>
        </p:blipFill>
        <p:spPr>
          <a:xfrm>
            <a:off x="458268" y="951659"/>
            <a:ext cx="808074" cy="765544"/>
          </a:xfrm>
          <a:prstGeom prst="rect">
            <a:avLst/>
          </a:prstGeom>
          <a:noFill/>
          <a:ln>
            <a:noFill/>
          </a:ln>
        </p:spPr>
      </p:pic>
      <p:sp>
        <p:nvSpPr>
          <p:cNvPr id="123" name="Google Shape;123;p16"/>
          <p:cNvSpPr txBox="1"/>
          <p:nvPr/>
        </p:nvSpPr>
        <p:spPr>
          <a:xfrm>
            <a:off x="1526874" y="2664892"/>
            <a:ext cx="3144813"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0" i="0" u="none" strike="noStrike" cap="none" dirty="0">
                <a:solidFill>
                  <a:srgbClr val="1B4072"/>
                </a:solidFill>
                <a:latin typeface="Calibri"/>
                <a:ea typeface="Calibri"/>
                <a:cs typeface="Calibri"/>
                <a:sym typeface="Calibri"/>
              </a:rPr>
              <a:t>HCPSS </a:t>
            </a:r>
            <a:r>
              <a:rPr lang="ko-KR" altLang="en-US" sz="3200" b="0" i="0" u="none" strike="noStrike" cap="none" dirty="0" smtClean="0">
                <a:solidFill>
                  <a:srgbClr val="1B4072"/>
                </a:solidFill>
                <a:latin typeface="Calibri"/>
                <a:ea typeface="Calibri"/>
                <a:cs typeface="Calibri"/>
                <a:sym typeface="Calibri"/>
              </a:rPr>
              <a:t>웹사이트</a:t>
            </a:r>
            <a:endParaRPr sz="3200" b="0" i="0" u="none" strike="noStrike" cap="none" dirty="0">
              <a:solidFill>
                <a:srgbClr val="1B4072"/>
              </a:solidFill>
              <a:latin typeface="Calibri"/>
              <a:ea typeface="Calibri"/>
              <a:cs typeface="Calibri"/>
              <a:sym typeface="Calibri"/>
            </a:endParaRPr>
          </a:p>
        </p:txBody>
      </p:sp>
      <p:pic>
        <p:nvPicPr>
          <p:cNvPr id="124" name="Google Shape;124;p16"/>
          <p:cNvPicPr preferRelativeResize="0"/>
          <p:nvPr/>
        </p:nvPicPr>
        <p:blipFill rotWithShape="1">
          <a:blip r:embed="rId5">
            <a:alphaModFix/>
          </a:blip>
          <a:srcRect/>
          <a:stretch/>
        </p:blipFill>
        <p:spPr>
          <a:xfrm>
            <a:off x="385415" y="2562170"/>
            <a:ext cx="1057970" cy="1085097"/>
          </a:xfrm>
          <a:prstGeom prst="rect">
            <a:avLst/>
          </a:prstGeom>
          <a:noFill/>
          <a:ln>
            <a:noFill/>
          </a:ln>
        </p:spPr>
      </p:pic>
      <p:sp>
        <p:nvSpPr>
          <p:cNvPr id="125" name="Google Shape;125;p16"/>
          <p:cNvSpPr txBox="1"/>
          <p:nvPr/>
        </p:nvSpPr>
        <p:spPr>
          <a:xfrm>
            <a:off x="1266342" y="3086945"/>
            <a:ext cx="34713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0" i="0" u="sng" strike="noStrike" cap="none">
                <a:solidFill>
                  <a:schemeClr val="hlink"/>
                </a:solidFill>
                <a:latin typeface="Calibri"/>
                <a:ea typeface="Calibri"/>
                <a:cs typeface="Calibri"/>
                <a:sym typeface="Calibri"/>
                <a:hlinkClick r:id="rId6"/>
              </a:rPr>
              <a:t>www.hcpss.org</a:t>
            </a:r>
            <a:endParaRPr sz="2800" b="0" i="0" u="none" strike="noStrike" cap="none">
              <a:solidFill>
                <a:srgbClr val="002060"/>
              </a:solidFill>
              <a:latin typeface="Calibri"/>
              <a:ea typeface="Calibri"/>
              <a:cs typeface="Calibri"/>
              <a:sym typeface="Calibri"/>
            </a:endParaRPr>
          </a:p>
        </p:txBody>
      </p:sp>
      <p:sp>
        <p:nvSpPr>
          <p:cNvPr id="126" name="Google Shape;126;p16"/>
          <p:cNvSpPr txBox="1"/>
          <p:nvPr/>
        </p:nvSpPr>
        <p:spPr>
          <a:xfrm>
            <a:off x="1327603" y="3548610"/>
            <a:ext cx="31242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ko-KR" altLang="en-US" sz="2400" b="0" i="0" u="none" strike="noStrike" cap="none" dirty="0" smtClean="0">
                <a:solidFill>
                  <a:srgbClr val="385623"/>
                </a:solidFill>
                <a:latin typeface="Calibri"/>
                <a:ea typeface="Calibri"/>
                <a:cs typeface="Calibri"/>
                <a:sym typeface="Calibri"/>
              </a:rPr>
              <a:t>교육청 뉴스와 정보 자료</a:t>
            </a:r>
            <a:endParaRPr sz="2400" b="0" i="0" u="none" strike="noStrike" cap="none" dirty="0">
              <a:solidFill>
                <a:srgbClr val="385623"/>
              </a:solidFill>
              <a:latin typeface="Calibri"/>
              <a:ea typeface="Calibri"/>
              <a:cs typeface="Calibri"/>
              <a:sym typeface="Calibri"/>
            </a:endParaRPr>
          </a:p>
        </p:txBody>
      </p:sp>
      <p:sp>
        <p:nvSpPr>
          <p:cNvPr id="127" name="Google Shape;127;p16"/>
          <p:cNvSpPr txBox="1"/>
          <p:nvPr/>
        </p:nvSpPr>
        <p:spPr>
          <a:xfrm>
            <a:off x="6111582" y="2664576"/>
            <a:ext cx="2812286" cy="10156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ko-KR" altLang="en-US" sz="3200" b="0" i="0" u="none" strike="noStrike" cap="none" dirty="0" smtClean="0">
                <a:solidFill>
                  <a:srgbClr val="1B4072"/>
                </a:solidFill>
                <a:latin typeface="Calibri"/>
                <a:ea typeface="Calibri"/>
                <a:cs typeface="Calibri"/>
                <a:sym typeface="Calibri"/>
              </a:rPr>
              <a:t>학교 웹사이트 </a:t>
            </a:r>
            <a:r>
              <a:rPr lang="en-US" sz="2800" b="0" i="0" u="none" strike="noStrike" cap="none" dirty="0" smtClean="0">
                <a:solidFill>
                  <a:schemeClr val="accent5"/>
                </a:solidFill>
                <a:latin typeface="Calibri"/>
                <a:ea typeface="Calibri"/>
                <a:cs typeface="Calibri"/>
                <a:sym typeface="Calibri"/>
              </a:rPr>
              <a:t>XXXX.hcpss.org</a:t>
            </a:r>
            <a:endParaRPr sz="2800" b="0" i="0" u="none" strike="noStrike" cap="none" dirty="0">
              <a:solidFill>
                <a:schemeClr val="accent5"/>
              </a:solidFill>
              <a:latin typeface="Calibri"/>
              <a:ea typeface="Calibri"/>
              <a:cs typeface="Calibri"/>
              <a:sym typeface="Calibri"/>
            </a:endParaRPr>
          </a:p>
        </p:txBody>
      </p:sp>
      <p:pic>
        <p:nvPicPr>
          <p:cNvPr id="128" name="Google Shape;128;p16"/>
          <p:cNvPicPr preferRelativeResize="0"/>
          <p:nvPr/>
        </p:nvPicPr>
        <p:blipFill rotWithShape="1">
          <a:blip r:embed="rId7">
            <a:alphaModFix/>
          </a:blip>
          <a:srcRect/>
          <a:stretch/>
        </p:blipFill>
        <p:spPr>
          <a:xfrm>
            <a:off x="4970122" y="2578787"/>
            <a:ext cx="946102" cy="1085097"/>
          </a:xfrm>
          <a:prstGeom prst="rect">
            <a:avLst/>
          </a:prstGeom>
          <a:noFill/>
          <a:ln>
            <a:noFill/>
          </a:ln>
        </p:spPr>
      </p:pic>
      <p:sp>
        <p:nvSpPr>
          <p:cNvPr id="129" name="Google Shape;129;p16"/>
          <p:cNvSpPr txBox="1"/>
          <p:nvPr/>
        </p:nvSpPr>
        <p:spPr>
          <a:xfrm>
            <a:off x="4970122" y="3684015"/>
            <a:ext cx="4051341"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ko-KR" altLang="en-US" sz="2400" b="0" i="0" u="none" strike="noStrike" cap="none" dirty="0" smtClean="0">
                <a:solidFill>
                  <a:srgbClr val="385623"/>
                </a:solidFill>
                <a:latin typeface="Calibri"/>
                <a:ea typeface="Calibri"/>
                <a:cs typeface="Calibri"/>
                <a:sym typeface="Calibri"/>
              </a:rPr>
              <a:t>학교 소식</a:t>
            </a:r>
            <a:r>
              <a:rPr lang="en-US" altLang="ko-KR" sz="2400" b="0" i="0" u="none" strike="noStrike" cap="none" dirty="0" smtClean="0">
                <a:solidFill>
                  <a:srgbClr val="385623"/>
                </a:solidFill>
                <a:latin typeface="Calibri"/>
                <a:ea typeface="Calibri"/>
                <a:cs typeface="Calibri"/>
                <a:sym typeface="Calibri"/>
              </a:rPr>
              <a:t>, </a:t>
            </a:r>
            <a:r>
              <a:rPr lang="ko-KR" altLang="en-US" sz="2400" b="0" i="0" u="none" strike="noStrike" cap="none" dirty="0" smtClean="0">
                <a:solidFill>
                  <a:srgbClr val="385623"/>
                </a:solidFill>
                <a:latin typeface="Calibri"/>
                <a:ea typeface="Calibri"/>
                <a:cs typeface="Calibri"/>
                <a:sym typeface="Calibri"/>
              </a:rPr>
              <a:t>달력</a:t>
            </a:r>
            <a:r>
              <a:rPr lang="en-US" altLang="ko-KR" sz="2400" b="0" i="0" u="none" strike="noStrike" cap="none" dirty="0" smtClean="0">
                <a:solidFill>
                  <a:srgbClr val="385623"/>
                </a:solidFill>
                <a:latin typeface="Calibri"/>
                <a:ea typeface="Calibri"/>
                <a:cs typeface="Calibri"/>
                <a:sym typeface="Calibri"/>
              </a:rPr>
              <a:t>, </a:t>
            </a:r>
            <a:r>
              <a:rPr lang="ko-KR" altLang="en-US" sz="2400" b="0" i="0" u="none" strike="noStrike" cap="none" dirty="0" smtClean="0">
                <a:solidFill>
                  <a:srgbClr val="385623"/>
                </a:solidFill>
                <a:latin typeface="Calibri"/>
                <a:ea typeface="Calibri"/>
                <a:cs typeface="Calibri"/>
                <a:sym typeface="Calibri"/>
              </a:rPr>
              <a:t>스포츠 및 동아리</a:t>
            </a:r>
            <a:r>
              <a:rPr lang="en-US" altLang="ko-KR" sz="2400" b="0" i="0" u="none" strike="noStrike" cap="none" dirty="0" smtClean="0">
                <a:solidFill>
                  <a:srgbClr val="385623"/>
                </a:solidFill>
                <a:latin typeface="Calibri"/>
                <a:ea typeface="Calibri"/>
                <a:cs typeface="Calibri"/>
                <a:sym typeface="Calibri"/>
              </a:rPr>
              <a:t>, </a:t>
            </a:r>
            <a:r>
              <a:rPr lang="ko-KR" altLang="en-US" sz="2400" b="0" i="0" u="none" strike="noStrike" cap="none" dirty="0" smtClean="0">
                <a:solidFill>
                  <a:srgbClr val="385623"/>
                </a:solidFill>
                <a:latin typeface="Calibri"/>
                <a:ea typeface="Calibri"/>
                <a:cs typeface="Calibri"/>
                <a:sym typeface="Calibri"/>
              </a:rPr>
              <a:t>교직원 명부</a:t>
            </a:r>
            <a:r>
              <a:rPr lang="en-US" sz="2400" b="0" i="0" u="none" strike="noStrike" cap="none" dirty="0" smtClean="0">
                <a:solidFill>
                  <a:srgbClr val="385623"/>
                </a:solidFill>
                <a:latin typeface="Calibri"/>
                <a:ea typeface="Calibri"/>
                <a:cs typeface="Calibri"/>
                <a:sym typeface="Calibri"/>
              </a:rPr>
              <a:t>; </a:t>
            </a:r>
            <a:r>
              <a:rPr lang="ko-KR" altLang="en-US" sz="2400" b="0" i="0" u="none" strike="noStrike" cap="none" dirty="0" smtClean="0">
                <a:solidFill>
                  <a:srgbClr val="385623"/>
                </a:solidFill>
                <a:latin typeface="Calibri"/>
                <a:ea typeface="Calibri"/>
                <a:cs typeface="Calibri"/>
                <a:sym typeface="Calibri"/>
              </a:rPr>
              <a:t>기타</a:t>
            </a:r>
            <a:endParaRPr sz="2400" b="0" i="0" u="none" strike="noStrike" cap="none" dirty="0">
              <a:solidFill>
                <a:srgbClr val="385623"/>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7"/>
          <p:cNvSpPr/>
          <p:nvPr/>
        </p:nvSpPr>
        <p:spPr>
          <a:xfrm>
            <a:off x="0" y="85062"/>
            <a:ext cx="9144000" cy="616688"/>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o-KR" altLang="en-US" sz="3600" b="0" i="0" u="none" strike="noStrike" cap="none" dirty="0" smtClean="0">
                <a:solidFill>
                  <a:schemeClr val="lt1"/>
                </a:solidFill>
                <a:latin typeface="Calibri"/>
                <a:ea typeface="Calibri"/>
                <a:cs typeface="Calibri"/>
                <a:sym typeface="Calibri"/>
              </a:rPr>
              <a:t>소셜 매체</a:t>
            </a:r>
            <a:endParaRPr sz="3600" b="0" i="0" u="none" strike="noStrike" cap="none" dirty="0">
              <a:solidFill>
                <a:schemeClr val="lt1"/>
              </a:solidFill>
              <a:latin typeface="Calibri"/>
              <a:ea typeface="Calibri"/>
              <a:cs typeface="Calibri"/>
              <a:sym typeface="Calibri"/>
            </a:endParaRPr>
          </a:p>
        </p:txBody>
      </p:sp>
      <p:sp>
        <p:nvSpPr>
          <p:cNvPr id="136" name="Google Shape;136;p17"/>
          <p:cNvSpPr txBox="1"/>
          <p:nvPr/>
        </p:nvSpPr>
        <p:spPr>
          <a:xfrm>
            <a:off x="238539" y="756231"/>
            <a:ext cx="8726557" cy="36313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B4072"/>
              </a:buClr>
              <a:buSzPts val="2800"/>
              <a:buFont typeface="Arial"/>
              <a:buNone/>
            </a:pPr>
            <a:r>
              <a:rPr lang="en-US" sz="2800" b="0" i="0" u="none" strike="noStrike" cap="none" dirty="0">
                <a:solidFill>
                  <a:srgbClr val="1B4072"/>
                </a:solidFill>
                <a:latin typeface="Calibri"/>
                <a:ea typeface="Calibri"/>
                <a:cs typeface="Calibri"/>
                <a:sym typeface="Calibri"/>
              </a:rPr>
              <a:t>[School name] </a:t>
            </a:r>
            <a:r>
              <a:rPr lang="ko-KR" altLang="en-US" sz="2800" b="0" i="0" u="none" strike="noStrike" cap="none" dirty="0" smtClean="0">
                <a:solidFill>
                  <a:srgbClr val="1B4072"/>
                </a:solidFill>
                <a:latin typeface="Calibri"/>
                <a:ea typeface="Calibri"/>
                <a:cs typeface="Calibri"/>
                <a:sym typeface="Calibri"/>
              </a:rPr>
              <a:t>트위터</a:t>
            </a:r>
            <a:r>
              <a:rPr lang="en-US" sz="2800" b="0" i="0" u="none" strike="noStrike" cap="none" dirty="0" smtClean="0">
                <a:solidFill>
                  <a:srgbClr val="1B4072"/>
                </a:solidFill>
                <a:latin typeface="Calibri"/>
                <a:ea typeface="Calibri"/>
                <a:cs typeface="Calibri"/>
                <a:sym typeface="Calibri"/>
              </a:rPr>
              <a:t>: </a:t>
            </a:r>
            <a:r>
              <a:rPr lang="en-US" sz="2800" b="0" i="0" u="none" strike="noStrike" cap="none" dirty="0">
                <a:solidFill>
                  <a:srgbClr val="548135"/>
                </a:solidFill>
                <a:latin typeface="Calibri"/>
                <a:ea typeface="Calibri"/>
                <a:cs typeface="Calibri"/>
                <a:sym typeface="Calibri"/>
              </a:rPr>
              <a:t>@</a:t>
            </a:r>
            <a:r>
              <a:rPr lang="en-US" sz="2800" b="0" i="0" u="none" strike="noStrike" cap="none" dirty="0" err="1">
                <a:solidFill>
                  <a:srgbClr val="548135"/>
                </a:solidFill>
                <a:latin typeface="Calibri"/>
                <a:ea typeface="Calibri"/>
                <a:cs typeface="Calibri"/>
                <a:sym typeface="Calibri"/>
              </a:rPr>
              <a:t>hcpss_xxxx</a:t>
            </a:r>
            <a:endParaRPr sz="2800" b="0" i="0" u="none" strike="noStrike" cap="none" dirty="0">
              <a:solidFill>
                <a:srgbClr val="548135"/>
              </a:solidFill>
              <a:latin typeface="Calibri"/>
              <a:ea typeface="Calibri"/>
              <a:cs typeface="Calibri"/>
              <a:sym typeface="Calibri"/>
            </a:endParaRPr>
          </a:p>
          <a:p>
            <a:pPr marL="0" marR="0" lvl="0" indent="0" algn="l" rtl="0">
              <a:lnSpc>
                <a:spcPct val="100000"/>
              </a:lnSpc>
              <a:spcBef>
                <a:spcPts val="750"/>
              </a:spcBef>
              <a:spcAft>
                <a:spcPts val="0"/>
              </a:spcAft>
              <a:buClr>
                <a:srgbClr val="1B4072"/>
              </a:buClr>
              <a:buSzPts val="2800"/>
              <a:buFont typeface="Arial"/>
              <a:buNone/>
            </a:pPr>
            <a:r>
              <a:rPr lang="en-US" sz="2800" b="0" i="0" u="none" strike="noStrike" cap="none" dirty="0">
                <a:solidFill>
                  <a:srgbClr val="1B4072"/>
                </a:solidFill>
                <a:latin typeface="Calibri"/>
                <a:ea typeface="Calibri"/>
                <a:cs typeface="Calibri"/>
                <a:sym typeface="Calibri"/>
              </a:rPr>
              <a:t>HCPSS </a:t>
            </a:r>
            <a:r>
              <a:rPr lang="ko-KR" altLang="en-US" sz="2800" b="0" i="0" u="none" strike="noStrike" cap="none" dirty="0" smtClean="0">
                <a:solidFill>
                  <a:srgbClr val="1B4072"/>
                </a:solidFill>
                <a:latin typeface="Calibri"/>
                <a:ea typeface="Calibri"/>
                <a:cs typeface="Calibri"/>
                <a:sym typeface="Calibri"/>
              </a:rPr>
              <a:t>페이스북</a:t>
            </a:r>
            <a:r>
              <a:rPr lang="en-US" sz="2800" b="0" i="0" u="none" strike="noStrike" cap="none" dirty="0" smtClean="0">
                <a:solidFill>
                  <a:srgbClr val="1B4072"/>
                </a:solidFill>
                <a:latin typeface="Calibri"/>
                <a:ea typeface="Calibri"/>
                <a:cs typeface="Calibri"/>
                <a:sym typeface="Calibri"/>
              </a:rPr>
              <a:t>:</a:t>
            </a:r>
            <a:r>
              <a:rPr lang="en-US" sz="2800" b="0" i="0" u="none" strike="noStrike" cap="none" dirty="0">
                <a:solidFill>
                  <a:srgbClr val="548135"/>
                </a:solidFill>
                <a:latin typeface="Calibri"/>
                <a:ea typeface="Calibri"/>
                <a:cs typeface="Calibri"/>
                <a:sym typeface="Calibri"/>
              </a:rPr>
              <a:t> www.Facebook.com/HoCoSchools</a:t>
            </a:r>
            <a:endParaRPr sz="2800" b="0" i="0" u="none" strike="noStrike" cap="none" dirty="0">
              <a:solidFill>
                <a:srgbClr val="548135"/>
              </a:solidFill>
              <a:latin typeface="Calibri"/>
              <a:ea typeface="Calibri"/>
              <a:cs typeface="Calibri"/>
              <a:sym typeface="Calibri"/>
            </a:endParaRPr>
          </a:p>
          <a:p>
            <a:pPr marL="0" marR="0" lvl="0" indent="0" algn="l" rtl="0">
              <a:lnSpc>
                <a:spcPct val="100000"/>
              </a:lnSpc>
              <a:spcBef>
                <a:spcPts val="750"/>
              </a:spcBef>
              <a:spcAft>
                <a:spcPts val="0"/>
              </a:spcAft>
              <a:buClr>
                <a:srgbClr val="1B4072"/>
              </a:buClr>
              <a:buSzPts val="2800"/>
              <a:buFont typeface="Arial"/>
              <a:buNone/>
            </a:pPr>
            <a:r>
              <a:rPr lang="en-US" sz="2800" b="0" i="0" u="none" strike="noStrike" cap="none" dirty="0">
                <a:solidFill>
                  <a:srgbClr val="1B4072"/>
                </a:solidFill>
                <a:latin typeface="Calibri"/>
                <a:ea typeface="Calibri"/>
                <a:cs typeface="Calibri"/>
                <a:sym typeface="Calibri"/>
              </a:rPr>
              <a:t>HCPSS </a:t>
            </a:r>
            <a:r>
              <a:rPr lang="ko-KR" altLang="en-US" sz="2800" b="0" i="0" u="none" strike="noStrike" cap="none" dirty="0" smtClean="0">
                <a:solidFill>
                  <a:srgbClr val="1B4072"/>
                </a:solidFill>
                <a:latin typeface="Calibri"/>
                <a:ea typeface="Calibri"/>
                <a:cs typeface="Calibri"/>
                <a:sym typeface="Calibri"/>
              </a:rPr>
              <a:t>트위터</a:t>
            </a:r>
            <a:r>
              <a:rPr lang="en-US" sz="2800" b="0" i="0" u="none" strike="noStrike" cap="none" dirty="0" smtClean="0">
                <a:solidFill>
                  <a:srgbClr val="1B4072"/>
                </a:solidFill>
                <a:latin typeface="Calibri"/>
                <a:ea typeface="Calibri"/>
                <a:cs typeface="Calibri"/>
                <a:sym typeface="Calibri"/>
              </a:rPr>
              <a:t>:</a:t>
            </a:r>
            <a:r>
              <a:rPr lang="en-US" sz="2800" b="0" i="0" u="none" strike="noStrike" cap="none" dirty="0">
                <a:solidFill>
                  <a:srgbClr val="1B4072"/>
                </a:solidFill>
                <a:latin typeface="Calibri"/>
                <a:ea typeface="Calibri"/>
                <a:cs typeface="Calibri"/>
                <a:sym typeface="Calibri"/>
              </a:rPr>
              <a:t> </a:t>
            </a:r>
            <a:r>
              <a:rPr lang="en-US" sz="2800" b="0" i="0" u="none" strike="noStrike" cap="none" dirty="0">
                <a:solidFill>
                  <a:srgbClr val="548135"/>
                </a:solidFill>
                <a:latin typeface="Calibri"/>
                <a:ea typeface="Calibri"/>
                <a:cs typeface="Calibri"/>
                <a:sym typeface="Calibri"/>
              </a:rPr>
              <a:t>www.Twitter.com/HCPSS </a:t>
            </a:r>
            <a:endParaRPr dirty="0"/>
          </a:p>
          <a:p>
            <a:pPr marL="0" marR="0" lvl="0" indent="0" algn="l" rtl="0">
              <a:lnSpc>
                <a:spcPct val="100000"/>
              </a:lnSpc>
              <a:spcBef>
                <a:spcPts val="750"/>
              </a:spcBef>
              <a:spcAft>
                <a:spcPts val="0"/>
              </a:spcAft>
              <a:buClr>
                <a:srgbClr val="1B4072"/>
              </a:buClr>
              <a:buSzPts val="2800"/>
              <a:buFont typeface="Arial"/>
              <a:buNone/>
            </a:pPr>
            <a:r>
              <a:rPr lang="en-US" sz="2800" b="0" i="0" u="none" strike="noStrike" cap="none" dirty="0">
                <a:solidFill>
                  <a:srgbClr val="1B4072"/>
                </a:solidFill>
                <a:latin typeface="Calibri"/>
                <a:ea typeface="Calibri"/>
                <a:cs typeface="Calibri"/>
                <a:sym typeface="Calibri"/>
              </a:rPr>
              <a:t>HCPSS </a:t>
            </a:r>
            <a:r>
              <a:rPr lang="ko-KR" altLang="en-US" sz="2800" b="0" i="0" u="none" strike="noStrike" cap="none" dirty="0" err="1" smtClean="0">
                <a:solidFill>
                  <a:srgbClr val="1B4072"/>
                </a:solidFill>
                <a:latin typeface="Calibri"/>
                <a:ea typeface="Calibri"/>
                <a:cs typeface="Calibri"/>
                <a:sym typeface="Calibri"/>
              </a:rPr>
              <a:t>인스타그람</a:t>
            </a:r>
            <a:r>
              <a:rPr lang="en-US" sz="2800" b="0" i="0" u="none" strike="noStrike" cap="none" dirty="0" smtClean="0">
                <a:solidFill>
                  <a:srgbClr val="1B4072"/>
                </a:solidFill>
                <a:latin typeface="Calibri"/>
                <a:ea typeface="Calibri"/>
                <a:cs typeface="Calibri"/>
                <a:sym typeface="Calibri"/>
              </a:rPr>
              <a:t>: </a:t>
            </a:r>
            <a:r>
              <a:rPr lang="en-US" sz="2800" b="0" i="0" u="none" strike="noStrike" cap="none" dirty="0">
                <a:solidFill>
                  <a:srgbClr val="548135"/>
                </a:solidFill>
                <a:latin typeface="Calibri"/>
                <a:ea typeface="Calibri"/>
                <a:cs typeface="Calibri"/>
                <a:sym typeface="Calibri"/>
              </a:rPr>
              <a:t>instagram.com/</a:t>
            </a:r>
            <a:r>
              <a:rPr lang="en-US" sz="2800" b="0" i="0" u="none" strike="noStrike" cap="none" dirty="0" err="1">
                <a:solidFill>
                  <a:srgbClr val="548135"/>
                </a:solidFill>
                <a:latin typeface="Calibri"/>
                <a:ea typeface="Calibri"/>
                <a:cs typeface="Calibri"/>
                <a:sym typeface="Calibri"/>
              </a:rPr>
              <a:t>hocoschools</a:t>
            </a:r>
            <a:endParaRPr sz="2800" b="0" i="0" u="none" strike="noStrike" cap="none" dirty="0">
              <a:solidFill>
                <a:srgbClr val="548135"/>
              </a:solidFill>
              <a:latin typeface="Calibri"/>
              <a:ea typeface="Calibri"/>
              <a:cs typeface="Calibri"/>
              <a:sym typeface="Calibri"/>
            </a:endParaRPr>
          </a:p>
          <a:p>
            <a:pPr marL="0" marR="0" lvl="0" indent="0" algn="l" rtl="0">
              <a:lnSpc>
                <a:spcPct val="100000"/>
              </a:lnSpc>
              <a:spcBef>
                <a:spcPts val="750"/>
              </a:spcBef>
              <a:spcAft>
                <a:spcPts val="0"/>
              </a:spcAft>
              <a:buClr>
                <a:srgbClr val="1B4072"/>
              </a:buClr>
              <a:buSzPts val="2800"/>
              <a:buFont typeface="Arial"/>
              <a:buNone/>
            </a:pPr>
            <a:r>
              <a:rPr lang="en-US" sz="2800" b="0" i="0" u="none" strike="noStrike" cap="none" dirty="0">
                <a:solidFill>
                  <a:srgbClr val="1B4072"/>
                </a:solidFill>
                <a:latin typeface="Calibri"/>
                <a:ea typeface="Calibri"/>
                <a:cs typeface="Calibri"/>
                <a:sym typeface="Calibri"/>
              </a:rPr>
              <a:t>HCPSS </a:t>
            </a:r>
            <a:r>
              <a:rPr lang="ko-KR" altLang="en-US" sz="2800" b="0" i="0" u="none" strike="noStrike" cap="none" dirty="0" err="1" smtClean="0">
                <a:solidFill>
                  <a:srgbClr val="1B4072"/>
                </a:solidFill>
                <a:latin typeface="Calibri"/>
                <a:ea typeface="Calibri"/>
                <a:cs typeface="Calibri"/>
                <a:sym typeface="Calibri"/>
              </a:rPr>
              <a:t>플리커</a:t>
            </a:r>
            <a:r>
              <a:rPr lang="en-US" sz="2800" b="0" i="0" u="none" strike="noStrike" cap="none" dirty="0" smtClean="0">
                <a:solidFill>
                  <a:srgbClr val="1B4072"/>
                </a:solidFill>
                <a:latin typeface="Calibri"/>
                <a:ea typeface="Calibri"/>
                <a:cs typeface="Calibri"/>
                <a:sym typeface="Calibri"/>
              </a:rPr>
              <a:t>: </a:t>
            </a:r>
            <a:r>
              <a:rPr lang="en-US" sz="2800" b="0" i="0" u="none" strike="noStrike" cap="none" dirty="0">
                <a:solidFill>
                  <a:srgbClr val="548135"/>
                </a:solidFill>
                <a:latin typeface="Calibri"/>
                <a:ea typeface="Calibri"/>
                <a:cs typeface="Calibri"/>
                <a:sym typeface="Calibri"/>
              </a:rPr>
              <a:t>flickr.com/photos/</a:t>
            </a:r>
            <a:r>
              <a:rPr lang="en-US" sz="2800" b="0" i="0" u="none" strike="noStrike" cap="none" dirty="0" err="1">
                <a:solidFill>
                  <a:srgbClr val="548135"/>
                </a:solidFill>
                <a:latin typeface="Calibri"/>
                <a:ea typeface="Calibri"/>
                <a:cs typeface="Calibri"/>
                <a:sym typeface="Calibri"/>
              </a:rPr>
              <a:t>hcpss</a:t>
            </a:r>
            <a:endParaRPr sz="2800" b="0" i="0" u="none" strike="noStrike" cap="none" dirty="0">
              <a:solidFill>
                <a:srgbClr val="548135"/>
              </a:solidFill>
              <a:latin typeface="Calibri"/>
              <a:ea typeface="Calibri"/>
              <a:cs typeface="Calibri"/>
              <a:sym typeface="Calibri"/>
            </a:endParaRPr>
          </a:p>
          <a:p>
            <a:pPr marL="0" marR="0" lvl="0" indent="0" algn="l" rtl="0">
              <a:lnSpc>
                <a:spcPct val="100000"/>
              </a:lnSpc>
              <a:spcBef>
                <a:spcPts val="750"/>
              </a:spcBef>
              <a:spcAft>
                <a:spcPts val="0"/>
              </a:spcAft>
              <a:buClr>
                <a:srgbClr val="1B4072"/>
              </a:buClr>
              <a:buSzPts val="2800"/>
              <a:buFont typeface="Arial"/>
              <a:buNone/>
            </a:pPr>
            <a:r>
              <a:rPr lang="ko-KR" altLang="en-US" sz="2800" b="0" i="0" u="none" strike="noStrike" cap="none" dirty="0" smtClean="0">
                <a:solidFill>
                  <a:srgbClr val="1B4072"/>
                </a:solidFill>
                <a:latin typeface="Calibri"/>
                <a:ea typeface="Calibri"/>
                <a:cs typeface="Calibri"/>
                <a:sym typeface="Calibri"/>
              </a:rPr>
              <a:t>교육감의 트위터</a:t>
            </a:r>
            <a:r>
              <a:rPr lang="en-US" sz="2800" b="0" i="0" u="none" strike="noStrike" cap="none" dirty="0" smtClean="0">
                <a:solidFill>
                  <a:srgbClr val="1B4072"/>
                </a:solidFill>
                <a:latin typeface="Calibri"/>
                <a:ea typeface="Calibri"/>
                <a:cs typeface="Calibri"/>
                <a:sym typeface="Calibri"/>
              </a:rPr>
              <a:t>:</a:t>
            </a:r>
            <a:r>
              <a:rPr lang="en-US" sz="2800" b="0" i="0" u="none" strike="noStrike" cap="none" dirty="0">
                <a:solidFill>
                  <a:srgbClr val="1B4072"/>
                </a:solidFill>
                <a:latin typeface="Calibri"/>
                <a:ea typeface="Calibri"/>
                <a:cs typeface="Calibri"/>
                <a:sym typeface="Calibri"/>
              </a:rPr>
              <a:t> </a:t>
            </a:r>
            <a:r>
              <a:rPr lang="en-US" sz="2800" b="0" i="0" u="none" strike="noStrike" cap="none" dirty="0">
                <a:solidFill>
                  <a:srgbClr val="548135"/>
                </a:solidFill>
                <a:latin typeface="Calibri"/>
                <a:ea typeface="Calibri"/>
                <a:cs typeface="Calibri"/>
                <a:sym typeface="Calibri"/>
              </a:rPr>
              <a:t>https://twitter.com/mjmsuper  </a:t>
            </a:r>
            <a:endParaRPr sz="2800" b="0" i="0" u="none" strike="noStrike" cap="none" dirty="0">
              <a:solidFill>
                <a:srgbClr val="548135"/>
              </a:solidFill>
              <a:latin typeface="Calibri"/>
              <a:ea typeface="Calibri"/>
              <a:cs typeface="Calibri"/>
              <a:sym typeface="Calibri"/>
            </a:endParaRPr>
          </a:p>
        </p:txBody>
      </p:sp>
      <p:pic>
        <p:nvPicPr>
          <p:cNvPr id="137" name="Google Shape;137;p17" descr="facebook-icon.png"/>
          <p:cNvPicPr preferRelativeResize="0"/>
          <p:nvPr/>
        </p:nvPicPr>
        <p:blipFill rotWithShape="1">
          <a:blip r:embed="rId3">
            <a:alphaModFix/>
          </a:blip>
          <a:srcRect/>
          <a:stretch/>
        </p:blipFill>
        <p:spPr>
          <a:xfrm>
            <a:off x="1985841" y="4171118"/>
            <a:ext cx="677846" cy="677846"/>
          </a:xfrm>
          <a:prstGeom prst="rect">
            <a:avLst/>
          </a:prstGeom>
          <a:noFill/>
          <a:ln>
            <a:noFill/>
          </a:ln>
        </p:spPr>
      </p:pic>
      <p:pic>
        <p:nvPicPr>
          <p:cNvPr id="138" name="Google Shape;138;p17"/>
          <p:cNvPicPr preferRelativeResize="0"/>
          <p:nvPr/>
        </p:nvPicPr>
        <p:blipFill rotWithShape="1">
          <a:blip r:embed="rId4">
            <a:alphaModFix/>
          </a:blip>
          <a:srcRect/>
          <a:stretch/>
        </p:blipFill>
        <p:spPr>
          <a:xfrm>
            <a:off x="3514498" y="4085757"/>
            <a:ext cx="850605" cy="786810"/>
          </a:xfrm>
          <a:prstGeom prst="rect">
            <a:avLst/>
          </a:prstGeom>
          <a:noFill/>
          <a:ln>
            <a:noFill/>
          </a:ln>
        </p:spPr>
      </p:pic>
      <p:pic>
        <p:nvPicPr>
          <p:cNvPr id="139" name="Google Shape;139;p17"/>
          <p:cNvPicPr preferRelativeResize="0"/>
          <p:nvPr/>
        </p:nvPicPr>
        <p:blipFill rotWithShape="1">
          <a:blip r:embed="rId5">
            <a:alphaModFix/>
          </a:blip>
          <a:srcRect/>
          <a:stretch/>
        </p:blipFill>
        <p:spPr>
          <a:xfrm>
            <a:off x="5215914" y="4191739"/>
            <a:ext cx="657225" cy="657225"/>
          </a:xfrm>
          <a:prstGeom prst="rect">
            <a:avLst/>
          </a:prstGeom>
          <a:noFill/>
          <a:ln>
            <a:noFill/>
          </a:ln>
        </p:spPr>
      </p:pic>
      <p:pic>
        <p:nvPicPr>
          <p:cNvPr id="140" name="Google Shape;140;p17"/>
          <p:cNvPicPr preferRelativeResize="0"/>
          <p:nvPr/>
        </p:nvPicPr>
        <p:blipFill rotWithShape="1">
          <a:blip r:embed="rId6">
            <a:alphaModFix/>
          </a:blip>
          <a:srcRect/>
          <a:stretch/>
        </p:blipFill>
        <p:spPr>
          <a:xfrm>
            <a:off x="6723949" y="4153950"/>
            <a:ext cx="739458" cy="73945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8"/>
          <p:cNvSpPr/>
          <p:nvPr/>
        </p:nvSpPr>
        <p:spPr>
          <a:xfrm>
            <a:off x="0" y="0"/>
            <a:ext cx="9144000" cy="1047750"/>
          </a:xfrm>
          <a:prstGeom prst="rect">
            <a:avLst/>
          </a:prstGeom>
          <a:solidFill>
            <a:srgbClr val="D6D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147" name="Google Shape;147;p18"/>
          <p:cNvSpPr txBox="1"/>
          <p:nvPr/>
        </p:nvSpPr>
        <p:spPr>
          <a:xfrm>
            <a:off x="158086" y="1379875"/>
            <a:ext cx="7576214" cy="3016210"/>
          </a:xfrm>
          <a:prstGeom prst="rect">
            <a:avLst/>
          </a:prstGeom>
          <a:noFill/>
          <a:ln>
            <a:noFill/>
          </a:ln>
        </p:spPr>
        <p:txBody>
          <a:bodyPr spcFirstLastPara="1" wrap="square" lIns="91425" tIns="45700" rIns="0" bIns="45700" anchor="t" anchorCtr="0">
            <a:noAutofit/>
          </a:bodyPr>
          <a:lstStyle/>
          <a:p>
            <a:pPr marL="457200" marR="0" lvl="1" indent="-280988" algn="l" rtl="0">
              <a:spcBef>
                <a:spcPts val="0"/>
              </a:spcBef>
              <a:spcAft>
                <a:spcPts val="0"/>
              </a:spcAft>
              <a:buClr>
                <a:srgbClr val="1B4072"/>
              </a:buClr>
              <a:buSzPts val="3200"/>
              <a:buFont typeface="Arial"/>
              <a:buChar char="•"/>
            </a:pPr>
            <a:r>
              <a:rPr lang="ko-KR" altLang="en-US" sz="3200" b="0" i="0" u="none" strike="noStrike" cap="none" dirty="0" smtClean="0">
                <a:solidFill>
                  <a:srgbClr val="1B4072"/>
                </a:solidFill>
                <a:latin typeface="Calibri"/>
                <a:ea typeface="Calibri"/>
                <a:cs typeface="Calibri"/>
                <a:sym typeface="Calibri"/>
              </a:rPr>
              <a:t>교육청 뉴스와 공지사항</a:t>
            </a:r>
            <a:endParaRPr dirty="0"/>
          </a:p>
          <a:p>
            <a:pPr marL="457200" marR="0" lvl="1" indent="-280988" algn="l" rtl="0">
              <a:spcBef>
                <a:spcPts val="1200"/>
              </a:spcBef>
              <a:spcAft>
                <a:spcPts val="0"/>
              </a:spcAft>
              <a:buClr>
                <a:srgbClr val="1B4072"/>
              </a:buClr>
              <a:buSzPts val="3200"/>
              <a:buFont typeface="Arial"/>
              <a:buChar char="•"/>
            </a:pPr>
            <a:r>
              <a:rPr lang="ko-KR" altLang="en-US" sz="3200" b="0" i="0" u="none" strike="noStrike" cap="none" dirty="0" smtClean="0">
                <a:solidFill>
                  <a:srgbClr val="1B4072"/>
                </a:solidFill>
                <a:latin typeface="Calibri"/>
                <a:ea typeface="Calibri"/>
                <a:cs typeface="Calibri"/>
                <a:sym typeface="Calibri"/>
              </a:rPr>
              <a:t>다가올 행사</a:t>
            </a:r>
            <a:endParaRPr lang="en-US" altLang="ko-KR" sz="3200" b="0" i="0" u="none" strike="noStrike" cap="none" dirty="0" smtClean="0">
              <a:solidFill>
                <a:srgbClr val="1B4072"/>
              </a:solidFill>
              <a:latin typeface="Calibri"/>
              <a:ea typeface="Calibri"/>
              <a:cs typeface="Calibri"/>
              <a:sym typeface="Calibri"/>
            </a:endParaRPr>
          </a:p>
          <a:p>
            <a:pPr marL="457200" marR="0" lvl="1" indent="-280988" algn="l" rtl="0">
              <a:spcBef>
                <a:spcPts val="1200"/>
              </a:spcBef>
              <a:spcAft>
                <a:spcPts val="0"/>
              </a:spcAft>
              <a:buClr>
                <a:srgbClr val="1B4072"/>
              </a:buClr>
              <a:buSzPts val="3200"/>
              <a:buFont typeface="Arial"/>
              <a:buChar char="•"/>
            </a:pPr>
            <a:r>
              <a:rPr lang="en-US" sz="3200" b="0" i="0" u="none" strike="noStrike" cap="none" dirty="0" smtClean="0">
                <a:solidFill>
                  <a:srgbClr val="1B4072"/>
                </a:solidFill>
                <a:latin typeface="Calibri"/>
                <a:ea typeface="Calibri"/>
                <a:cs typeface="Calibri"/>
                <a:sym typeface="Calibri"/>
              </a:rPr>
              <a:t>HCPSS</a:t>
            </a:r>
            <a:r>
              <a:rPr lang="ko-KR" altLang="en-US" sz="3200" b="0" i="0" u="none" strike="noStrike" cap="none" dirty="0" smtClean="0">
                <a:solidFill>
                  <a:srgbClr val="1B4072"/>
                </a:solidFill>
                <a:latin typeface="Calibri"/>
                <a:ea typeface="Calibri"/>
                <a:cs typeface="Calibri"/>
                <a:sym typeface="Calibri"/>
              </a:rPr>
              <a:t>의</a:t>
            </a:r>
            <a:r>
              <a:rPr lang="en-US" sz="3200" b="0" i="0" u="none" strike="noStrike" cap="none" dirty="0" smtClean="0">
                <a:solidFill>
                  <a:srgbClr val="1B4072"/>
                </a:solidFill>
                <a:latin typeface="Calibri"/>
                <a:ea typeface="Calibri"/>
                <a:cs typeface="Calibri"/>
                <a:sym typeface="Calibri"/>
              </a:rPr>
              <a:t> </a:t>
            </a:r>
            <a:r>
              <a:rPr lang="ko-KR" altLang="en-US" sz="3200" b="0" i="0" u="none" strike="noStrike" cap="none" dirty="0" smtClean="0">
                <a:solidFill>
                  <a:srgbClr val="1B4072"/>
                </a:solidFill>
                <a:latin typeface="Calibri"/>
                <a:ea typeface="Calibri"/>
                <a:cs typeface="Calibri"/>
                <a:sym typeface="Calibri"/>
              </a:rPr>
              <a:t>정책 및 결정에 대한 생각을 나눌 기회</a:t>
            </a:r>
            <a:endParaRPr sz="3200" b="0" i="0" u="none" strike="noStrike" cap="none" dirty="0">
              <a:solidFill>
                <a:srgbClr val="1B4072"/>
              </a:solidFill>
              <a:latin typeface="Calibri"/>
              <a:ea typeface="Calibri"/>
              <a:cs typeface="Calibri"/>
              <a:sym typeface="Calibri"/>
            </a:endParaRPr>
          </a:p>
        </p:txBody>
      </p:sp>
      <p:pic>
        <p:nvPicPr>
          <p:cNvPr id="148" name="Google Shape;148;p18"/>
          <p:cNvPicPr preferRelativeResize="0"/>
          <p:nvPr/>
        </p:nvPicPr>
        <p:blipFill rotWithShape="1">
          <a:blip r:embed="rId3">
            <a:alphaModFix/>
          </a:blip>
          <a:srcRect b="10050"/>
          <a:stretch/>
        </p:blipFill>
        <p:spPr>
          <a:xfrm>
            <a:off x="-1" y="0"/>
            <a:ext cx="4514851" cy="1009650"/>
          </a:xfrm>
          <a:prstGeom prst="rect">
            <a:avLst/>
          </a:prstGeom>
          <a:noFill/>
          <a:ln>
            <a:noFill/>
          </a:ln>
        </p:spPr>
      </p:pic>
      <p:sp>
        <p:nvSpPr>
          <p:cNvPr id="149" name="Google Shape;149;p18"/>
          <p:cNvSpPr txBox="1"/>
          <p:nvPr/>
        </p:nvSpPr>
        <p:spPr>
          <a:xfrm>
            <a:off x="4362450" y="244316"/>
            <a:ext cx="434340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ko-KR" altLang="en-US" sz="3600" b="0" i="0" u="none" strike="noStrike" cap="none" dirty="0" smtClean="0">
                <a:solidFill>
                  <a:schemeClr val="dk1"/>
                </a:solidFill>
                <a:latin typeface="Calibri"/>
                <a:ea typeface="Calibri"/>
                <a:cs typeface="Calibri"/>
                <a:sym typeface="Calibri"/>
              </a:rPr>
              <a:t>주간 교육청 이메일</a:t>
            </a:r>
            <a:endParaRPr sz="3600"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9"/>
          <p:cNvSpPr txBox="1"/>
          <p:nvPr/>
        </p:nvSpPr>
        <p:spPr>
          <a:xfrm>
            <a:off x="-38100" y="1047750"/>
            <a:ext cx="9144000" cy="685800"/>
          </a:xfrm>
          <a:prstGeom prst="rect">
            <a:avLst/>
          </a:prstGeom>
          <a:solidFill>
            <a:srgbClr val="1F497D"/>
          </a:solidFill>
          <a:ln>
            <a:noFill/>
          </a:ln>
        </p:spPr>
        <p:txBody>
          <a:bodyPr spcFirstLastPara="1" wrap="square" lIns="137150" tIns="45700" rIns="91425" bIns="45700" anchor="t" anchorCtr="0">
            <a:noAutofit/>
          </a:bodyPr>
          <a:lstStyle/>
          <a:p>
            <a:pPr marL="0" marR="0" lvl="0" indent="0" algn="l" rtl="0">
              <a:spcBef>
                <a:spcPts val="0"/>
              </a:spcBef>
              <a:spcAft>
                <a:spcPts val="0"/>
              </a:spcAft>
              <a:buClr>
                <a:schemeClr val="lt1"/>
              </a:buClr>
              <a:buSzPts val="4050"/>
              <a:buFont typeface="Calibri"/>
              <a:buNone/>
            </a:pPr>
            <a:r>
              <a:rPr lang="en-US" sz="4050" b="1" dirty="0">
                <a:solidFill>
                  <a:schemeClr val="lt1"/>
                </a:solidFill>
                <a:latin typeface="Calibri"/>
                <a:ea typeface="Calibri"/>
                <a:cs typeface="Calibri"/>
                <a:sym typeface="Calibri"/>
              </a:rPr>
              <a:t>        HCPSS </a:t>
            </a:r>
            <a:r>
              <a:rPr lang="ko-KR" altLang="en-US" sz="4050" b="1" dirty="0" smtClean="0">
                <a:solidFill>
                  <a:schemeClr val="lt1"/>
                </a:solidFill>
                <a:latin typeface="Calibri"/>
                <a:ea typeface="Calibri"/>
                <a:cs typeface="Calibri"/>
                <a:sym typeface="Calibri"/>
              </a:rPr>
              <a:t>모바일 앱</a:t>
            </a:r>
            <a:endParaRPr dirty="0"/>
          </a:p>
        </p:txBody>
      </p:sp>
      <p:pic>
        <p:nvPicPr>
          <p:cNvPr id="156" name="Google Shape;156;p19" descr="C:\Users\RAMANI~1\AppData\Local\Temp\178559893-1.jpg"/>
          <p:cNvPicPr preferRelativeResize="0"/>
          <p:nvPr/>
        </p:nvPicPr>
        <p:blipFill rotWithShape="1">
          <a:blip r:embed="rId3">
            <a:alphaModFix/>
          </a:blip>
          <a:srcRect/>
          <a:stretch/>
        </p:blipFill>
        <p:spPr>
          <a:xfrm>
            <a:off x="6347837" y="175431"/>
            <a:ext cx="2516810" cy="5139369"/>
          </a:xfrm>
          <a:prstGeom prst="rect">
            <a:avLst/>
          </a:prstGeom>
          <a:noFill/>
          <a:ln>
            <a:noFill/>
          </a:ln>
        </p:spPr>
      </p:pic>
      <p:pic>
        <p:nvPicPr>
          <p:cNvPr id="157" name="Google Shape;157;p19"/>
          <p:cNvPicPr preferRelativeResize="0"/>
          <p:nvPr/>
        </p:nvPicPr>
        <p:blipFill rotWithShape="1">
          <a:blip r:embed="rId4">
            <a:alphaModFix/>
          </a:blip>
          <a:srcRect/>
          <a:stretch/>
        </p:blipFill>
        <p:spPr>
          <a:xfrm>
            <a:off x="6575026" y="832983"/>
            <a:ext cx="2115766" cy="3341453"/>
          </a:xfrm>
          <a:prstGeom prst="rect">
            <a:avLst/>
          </a:prstGeom>
          <a:noFill/>
          <a:ln>
            <a:noFill/>
          </a:ln>
        </p:spPr>
      </p:pic>
      <p:sp>
        <p:nvSpPr>
          <p:cNvPr id="158" name="Google Shape;158;p19"/>
          <p:cNvSpPr txBox="1"/>
          <p:nvPr/>
        </p:nvSpPr>
        <p:spPr>
          <a:xfrm>
            <a:off x="576868" y="1948317"/>
            <a:ext cx="5529716" cy="2456057"/>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ko-KR" altLang="en-US" sz="3200" dirty="0" smtClean="0">
                <a:solidFill>
                  <a:srgbClr val="1B4072"/>
                </a:solidFill>
                <a:latin typeface="Calibri"/>
                <a:ea typeface="Calibri"/>
                <a:cs typeface="Calibri"/>
                <a:sym typeface="Calibri"/>
              </a:rPr>
              <a:t>앱 스토어에서 무료 다운로드</a:t>
            </a:r>
            <a:r>
              <a:rPr lang="en-US" sz="3200" dirty="0" smtClean="0">
                <a:solidFill>
                  <a:srgbClr val="1B4072"/>
                </a:solidFill>
                <a:latin typeface="Calibri"/>
                <a:ea typeface="Calibri"/>
                <a:cs typeface="Calibri"/>
                <a:sym typeface="Calibri"/>
              </a:rPr>
              <a:t>: </a:t>
            </a:r>
            <a:endParaRPr sz="3200" dirty="0">
              <a:solidFill>
                <a:srgbClr val="1B4072"/>
              </a:solidFill>
              <a:latin typeface="Calibri"/>
              <a:ea typeface="Calibri"/>
              <a:cs typeface="Calibri"/>
              <a:sym typeface="Calibri"/>
            </a:endParaRPr>
          </a:p>
          <a:p>
            <a:pPr marL="557213" marR="0" lvl="1" indent="-214312" algn="l" rtl="0">
              <a:lnSpc>
                <a:spcPct val="120000"/>
              </a:lnSpc>
              <a:spcBef>
                <a:spcPts val="0"/>
              </a:spcBef>
              <a:spcAft>
                <a:spcPts val="0"/>
              </a:spcAft>
              <a:buClr>
                <a:srgbClr val="1B4072"/>
              </a:buClr>
              <a:buSzPts val="3200"/>
              <a:buFont typeface="Arial"/>
              <a:buChar char="•"/>
            </a:pPr>
            <a:r>
              <a:rPr lang="ko-KR" altLang="en-US" sz="3200" b="0" i="0" u="none" strike="noStrike" cap="none" dirty="0" smtClean="0">
                <a:solidFill>
                  <a:srgbClr val="1B4072"/>
                </a:solidFill>
                <a:latin typeface="Calibri"/>
                <a:ea typeface="Calibri"/>
                <a:cs typeface="Calibri"/>
                <a:sym typeface="Calibri"/>
              </a:rPr>
              <a:t>아이폰 </a:t>
            </a:r>
            <a:r>
              <a:rPr lang="en-US" sz="3200" b="0" i="0" u="none" strike="noStrike" cap="none" dirty="0" smtClean="0">
                <a:solidFill>
                  <a:srgbClr val="1B4072"/>
                </a:solidFill>
                <a:latin typeface="Calibri"/>
                <a:ea typeface="Calibri"/>
                <a:cs typeface="Calibri"/>
                <a:sym typeface="Calibri"/>
              </a:rPr>
              <a:t>iPhone </a:t>
            </a:r>
            <a:endParaRPr dirty="0"/>
          </a:p>
          <a:p>
            <a:pPr marL="557213" marR="0" lvl="1" indent="-214312" algn="l" rtl="0">
              <a:lnSpc>
                <a:spcPct val="120000"/>
              </a:lnSpc>
              <a:spcBef>
                <a:spcPts val="0"/>
              </a:spcBef>
              <a:spcAft>
                <a:spcPts val="0"/>
              </a:spcAft>
              <a:buClr>
                <a:srgbClr val="1B4072"/>
              </a:buClr>
              <a:buSzPts val="3200"/>
              <a:buFont typeface="Arial"/>
              <a:buChar char="•"/>
            </a:pPr>
            <a:r>
              <a:rPr lang="ko-KR" altLang="en-US" sz="3200" b="0" i="0" u="none" strike="noStrike" cap="none" dirty="0" smtClean="0">
                <a:solidFill>
                  <a:srgbClr val="1B4072"/>
                </a:solidFill>
                <a:latin typeface="Calibri"/>
                <a:ea typeface="Calibri"/>
                <a:cs typeface="Calibri"/>
                <a:sym typeface="Calibri"/>
              </a:rPr>
              <a:t>아이패드 </a:t>
            </a:r>
            <a:r>
              <a:rPr lang="en-US" sz="3200" b="0" i="0" u="none" strike="noStrike" cap="none" dirty="0" smtClean="0">
                <a:solidFill>
                  <a:srgbClr val="1B4072"/>
                </a:solidFill>
                <a:latin typeface="Calibri"/>
                <a:ea typeface="Calibri"/>
                <a:cs typeface="Calibri"/>
                <a:sym typeface="Calibri"/>
              </a:rPr>
              <a:t>iPad </a:t>
            </a:r>
            <a:endParaRPr dirty="0"/>
          </a:p>
          <a:p>
            <a:pPr marL="557213" marR="0" lvl="1" indent="-214312" algn="l" rtl="0">
              <a:lnSpc>
                <a:spcPct val="120000"/>
              </a:lnSpc>
              <a:spcBef>
                <a:spcPts val="0"/>
              </a:spcBef>
              <a:spcAft>
                <a:spcPts val="0"/>
              </a:spcAft>
              <a:buClr>
                <a:srgbClr val="1B4072"/>
              </a:buClr>
              <a:buSzPts val="3200"/>
              <a:buFont typeface="Arial"/>
              <a:buChar char="•"/>
            </a:pPr>
            <a:r>
              <a:rPr lang="ko-KR" altLang="en-US" sz="3200" b="0" i="0" u="none" strike="noStrike" cap="none" dirty="0" smtClean="0">
                <a:solidFill>
                  <a:srgbClr val="1B4072"/>
                </a:solidFill>
                <a:latin typeface="Calibri"/>
                <a:ea typeface="Calibri"/>
                <a:cs typeface="Calibri"/>
                <a:sym typeface="Calibri"/>
              </a:rPr>
              <a:t>안드로이드 </a:t>
            </a:r>
            <a:r>
              <a:rPr lang="en-US" sz="3200" b="0" i="0" u="none" strike="noStrike" cap="none" dirty="0" smtClean="0">
                <a:solidFill>
                  <a:srgbClr val="1B4072"/>
                </a:solidFill>
                <a:latin typeface="Calibri"/>
                <a:ea typeface="Calibri"/>
                <a:cs typeface="Calibri"/>
                <a:sym typeface="Calibri"/>
              </a:rPr>
              <a:t>Android</a:t>
            </a:r>
            <a:endParaRPr sz="3200" b="0" i="0" u="none" strike="noStrike" cap="none" dirty="0">
              <a:solidFill>
                <a:srgbClr val="1B4072"/>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0"/>
          <p:cNvSpPr/>
          <p:nvPr/>
        </p:nvSpPr>
        <p:spPr>
          <a:xfrm>
            <a:off x="0" y="85062"/>
            <a:ext cx="9144000" cy="616688"/>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o-KR" altLang="en-US" sz="3600" dirty="0" smtClean="0">
                <a:solidFill>
                  <a:schemeClr val="lt1"/>
                </a:solidFill>
                <a:latin typeface="Calibri"/>
                <a:ea typeface="Calibri"/>
                <a:cs typeface="Calibri"/>
                <a:sym typeface="Calibri"/>
              </a:rPr>
              <a:t>학교 휴교</a:t>
            </a:r>
            <a:r>
              <a:rPr lang="en-US" altLang="ko-KR" sz="3600" dirty="0" smtClean="0">
                <a:solidFill>
                  <a:schemeClr val="lt1"/>
                </a:solidFill>
                <a:latin typeface="Calibri"/>
                <a:ea typeface="Calibri"/>
                <a:cs typeface="Calibri"/>
                <a:sym typeface="Calibri"/>
              </a:rPr>
              <a:t>/</a:t>
            </a:r>
            <a:r>
              <a:rPr lang="ko-KR" altLang="en-US" sz="3600" dirty="0" smtClean="0">
                <a:solidFill>
                  <a:schemeClr val="lt1"/>
                </a:solidFill>
                <a:latin typeface="Calibri"/>
                <a:ea typeface="Calibri"/>
                <a:cs typeface="Calibri"/>
                <a:sym typeface="Calibri"/>
              </a:rPr>
              <a:t>지연 정보</a:t>
            </a:r>
            <a:endParaRPr sz="3600" dirty="0">
              <a:solidFill>
                <a:schemeClr val="lt1"/>
              </a:solidFill>
              <a:latin typeface="Calibri"/>
              <a:ea typeface="Calibri"/>
              <a:cs typeface="Calibri"/>
              <a:sym typeface="Calibri"/>
            </a:endParaRPr>
          </a:p>
        </p:txBody>
      </p:sp>
      <p:sp>
        <p:nvSpPr>
          <p:cNvPr id="165" name="Google Shape;165;p20"/>
          <p:cNvSpPr txBox="1"/>
          <p:nvPr/>
        </p:nvSpPr>
        <p:spPr>
          <a:xfrm>
            <a:off x="6070680" y="1332345"/>
            <a:ext cx="1516697" cy="60016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300">
                <a:solidFill>
                  <a:srgbClr val="002060"/>
                </a:solidFill>
                <a:latin typeface="Calibri"/>
                <a:ea typeface="Calibri"/>
                <a:cs typeface="Calibri"/>
                <a:sym typeface="Calibri"/>
              </a:rPr>
              <a:t>@hcpss</a:t>
            </a:r>
            <a:endParaRPr sz="1350">
              <a:solidFill>
                <a:srgbClr val="002060"/>
              </a:solidFill>
              <a:latin typeface="Calibri"/>
              <a:ea typeface="Calibri"/>
              <a:cs typeface="Calibri"/>
              <a:sym typeface="Calibri"/>
            </a:endParaRPr>
          </a:p>
        </p:txBody>
      </p:sp>
      <p:sp>
        <p:nvSpPr>
          <p:cNvPr id="166" name="Google Shape;166;p20"/>
          <p:cNvSpPr txBox="1"/>
          <p:nvPr/>
        </p:nvSpPr>
        <p:spPr>
          <a:xfrm>
            <a:off x="1594086" y="1332345"/>
            <a:ext cx="3587514" cy="60016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300">
                <a:solidFill>
                  <a:srgbClr val="002060"/>
                </a:solidFill>
                <a:latin typeface="Calibri"/>
                <a:ea typeface="Calibri"/>
                <a:cs typeface="Calibri"/>
                <a:sym typeface="Calibri"/>
              </a:rPr>
              <a:t>www.HCPSS.org</a:t>
            </a:r>
            <a:endParaRPr sz="3300">
              <a:solidFill>
                <a:srgbClr val="002060"/>
              </a:solidFill>
              <a:latin typeface="Calibri"/>
              <a:ea typeface="Calibri"/>
              <a:cs typeface="Calibri"/>
              <a:sym typeface="Calibri"/>
            </a:endParaRPr>
          </a:p>
        </p:txBody>
      </p:sp>
      <p:sp>
        <p:nvSpPr>
          <p:cNvPr id="167" name="Google Shape;167;p20"/>
          <p:cNvSpPr txBox="1"/>
          <p:nvPr/>
        </p:nvSpPr>
        <p:spPr>
          <a:xfrm>
            <a:off x="1594086" y="2315648"/>
            <a:ext cx="2641277" cy="60016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300" dirty="0">
                <a:solidFill>
                  <a:srgbClr val="002060"/>
                </a:solidFill>
                <a:latin typeface="Calibri"/>
                <a:ea typeface="Calibri"/>
                <a:cs typeface="Calibri"/>
                <a:sym typeface="Calibri"/>
              </a:rPr>
              <a:t>HCPSS </a:t>
            </a:r>
            <a:r>
              <a:rPr lang="ko-KR" altLang="en-US" sz="3300" dirty="0" smtClean="0">
                <a:solidFill>
                  <a:srgbClr val="002060"/>
                </a:solidFill>
                <a:latin typeface="Calibri"/>
                <a:ea typeface="Calibri"/>
                <a:cs typeface="Calibri"/>
                <a:sym typeface="Calibri"/>
              </a:rPr>
              <a:t>뉴스</a:t>
            </a:r>
            <a:endParaRPr sz="1350" dirty="0">
              <a:solidFill>
                <a:srgbClr val="002060"/>
              </a:solidFill>
              <a:latin typeface="Calibri"/>
              <a:ea typeface="Calibri"/>
              <a:cs typeface="Calibri"/>
              <a:sym typeface="Calibri"/>
            </a:endParaRPr>
          </a:p>
        </p:txBody>
      </p:sp>
      <p:sp>
        <p:nvSpPr>
          <p:cNvPr id="168" name="Google Shape;168;p20"/>
          <p:cNvSpPr txBox="1"/>
          <p:nvPr/>
        </p:nvSpPr>
        <p:spPr>
          <a:xfrm>
            <a:off x="6070680" y="2315648"/>
            <a:ext cx="2424062" cy="60016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300">
                <a:solidFill>
                  <a:srgbClr val="002060"/>
                </a:solidFill>
                <a:latin typeface="Calibri"/>
                <a:ea typeface="Calibri"/>
                <a:cs typeface="Calibri"/>
                <a:sym typeface="Calibri"/>
              </a:rPr>
              <a:t>HoCoSchools</a:t>
            </a:r>
            <a:endParaRPr sz="1350">
              <a:solidFill>
                <a:srgbClr val="002060"/>
              </a:solidFill>
              <a:latin typeface="Calibri"/>
              <a:ea typeface="Calibri"/>
              <a:cs typeface="Calibri"/>
              <a:sym typeface="Calibri"/>
            </a:endParaRPr>
          </a:p>
        </p:txBody>
      </p:sp>
      <p:sp>
        <p:nvSpPr>
          <p:cNvPr id="169" name="Google Shape;169;p20"/>
          <p:cNvSpPr txBox="1"/>
          <p:nvPr/>
        </p:nvSpPr>
        <p:spPr>
          <a:xfrm>
            <a:off x="1594068" y="3206825"/>
            <a:ext cx="2928300" cy="60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300" dirty="0">
                <a:solidFill>
                  <a:srgbClr val="002060"/>
                </a:solidFill>
                <a:latin typeface="Calibri"/>
                <a:ea typeface="Calibri"/>
                <a:cs typeface="Calibri"/>
                <a:sym typeface="Calibri"/>
              </a:rPr>
              <a:t>HCPSS </a:t>
            </a:r>
            <a:r>
              <a:rPr lang="ko-KR" altLang="en-US" sz="3300" dirty="0" smtClean="0">
                <a:solidFill>
                  <a:srgbClr val="002060"/>
                </a:solidFill>
                <a:latin typeface="Calibri"/>
                <a:ea typeface="Calibri"/>
                <a:cs typeface="Calibri"/>
                <a:sym typeface="Calibri"/>
              </a:rPr>
              <a:t>상황</a:t>
            </a:r>
            <a:endParaRPr sz="1350" dirty="0">
              <a:solidFill>
                <a:srgbClr val="002060"/>
              </a:solidFill>
              <a:latin typeface="Calibri"/>
              <a:ea typeface="Calibri"/>
              <a:cs typeface="Calibri"/>
              <a:sym typeface="Calibri"/>
            </a:endParaRPr>
          </a:p>
        </p:txBody>
      </p:sp>
      <p:sp>
        <p:nvSpPr>
          <p:cNvPr id="170" name="Google Shape;170;p20"/>
          <p:cNvSpPr txBox="1"/>
          <p:nvPr/>
        </p:nvSpPr>
        <p:spPr>
          <a:xfrm>
            <a:off x="1917275" y="3727875"/>
            <a:ext cx="2235600" cy="616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002060"/>
                </a:solidFill>
                <a:latin typeface="Calibri"/>
                <a:ea typeface="Calibri"/>
                <a:cs typeface="Calibri"/>
                <a:sym typeface="Calibri"/>
              </a:rPr>
              <a:t>status.hcpss.org</a:t>
            </a:r>
            <a:endParaRPr/>
          </a:p>
        </p:txBody>
      </p:sp>
      <p:sp>
        <p:nvSpPr>
          <p:cNvPr id="171" name="Google Shape;171;p20"/>
          <p:cNvSpPr txBox="1"/>
          <p:nvPr/>
        </p:nvSpPr>
        <p:spPr>
          <a:xfrm>
            <a:off x="6070680" y="3209245"/>
            <a:ext cx="2547545"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ko-KR" altLang="en-US" sz="3600" dirty="0" smtClean="0">
                <a:solidFill>
                  <a:srgbClr val="002060"/>
                </a:solidFill>
                <a:latin typeface="Calibri"/>
                <a:ea typeface="Calibri"/>
                <a:cs typeface="Calibri"/>
                <a:sym typeface="Calibri"/>
              </a:rPr>
              <a:t>직통 전화</a:t>
            </a:r>
            <a:endParaRPr sz="3600" dirty="0">
              <a:solidFill>
                <a:srgbClr val="002060"/>
              </a:solidFill>
              <a:latin typeface="Calibri"/>
              <a:ea typeface="Calibri"/>
              <a:cs typeface="Calibri"/>
              <a:sym typeface="Calibri"/>
            </a:endParaRPr>
          </a:p>
        </p:txBody>
      </p:sp>
      <p:pic>
        <p:nvPicPr>
          <p:cNvPr id="172" name="Google Shape;172;p20" descr="facebook-icon.png"/>
          <p:cNvPicPr preferRelativeResize="0"/>
          <p:nvPr/>
        </p:nvPicPr>
        <p:blipFill rotWithShape="1">
          <a:blip r:embed="rId3">
            <a:alphaModFix/>
          </a:blip>
          <a:srcRect/>
          <a:stretch/>
        </p:blipFill>
        <p:spPr>
          <a:xfrm>
            <a:off x="5229471" y="2235931"/>
            <a:ext cx="759598" cy="759598"/>
          </a:xfrm>
          <a:prstGeom prst="rect">
            <a:avLst/>
          </a:prstGeom>
          <a:noFill/>
          <a:ln>
            <a:noFill/>
          </a:ln>
        </p:spPr>
      </p:pic>
      <p:pic>
        <p:nvPicPr>
          <p:cNvPr id="173" name="Google Shape;173;p20"/>
          <p:cNvPicPr preferRelativeResize="0"/>
          <p:nvPr/>
        </p:nvPicPr>
        <p:blipFill rotWithShape="1">
          <a:blip r:embed="rId4">
            <a:alphaModFix/>
          </a:blip>
          <a:srcRect/>
          <a:stretch/>
        </p:blipFill>
        <p:spPr>
          <a:xfrm>
            <a:off x="5183968" y="1239022"/>
            <a:ext cx="850605" cy="786810"/>
          </a:xfrm>
          <a:prstGeom prst="rect">
            <a:avLst/>
          </a:prstGeom>
          <a:noFill/>
          <a:ln>
            <a:noFill/>
          </a:ln>
        </p:spPr>
      </p:pic>
      <p:pic>
        <p:nvPicPr>
          <p:cNvPr id="174" name="Google Shape;174;p20"/>
          <p:cNvPicPr preferRelativeResize="0"/>
          <p:nvPr/>
        </p:nvPicPr>
        <p:blipFill rotWithShape="1">
          <a:blip r:embed="rId5">
            <a:alphaModFix/>
          </a:blip>
          <a:srcRect/>
          <a:stretch/>
        </p:blipFill>
        <p:spPr>
          <a:xfrm>
            <a:off x="620946" y="1207125"/>
            <a:ext cx="829340" cy="850605"/>
          </a:xfrm>
          <a:prstGeom prst="rect">
            <a:avLst/>
          </a:prstGeom>
          <a:noFill/>
          <a:ln>
            <a:noFill/>
          </a:ln>
        </p:spPr>
      </p:pic>
      <p:pic>
        <p:nvPicPr>
          <p:cNvPr id="175" name="Google Shape;175;p20"/>
          <p:cNvPicPr preferRelativeResize="0"/>
          <p:nvPr/>
        </p:nvPicPr>
        <p:blipFill rotWithShape="1">
          <a:blip r:embed="rId6">
            <a:alphaModFix/>
          </a:blip>
          <a:srcRect/>
          <a:stretch/>
        </p:blipFill>
        <p:spPr>
          <a:xfrm>
            <a:off x="631579" y="2232958"/>
            <a:ext cx="808074" cy="765544"/>
          </a:xfrm>
          <a:prstGeom prst="rect">
            <a:avLst/>
          </a:prstGeom>
          <a:noFill/>
          <a:ln>
            <a:noFill/>
          </a:ln>
        </p:spPr>
      </p:pic>
      <p:pic>
        <p:nvPicPr>
          <p:cNvPr id="176" name="Google Shape;176;p20"/>
          <p:cNvPicPr preferRelativeResize="0"/>
          <p:nvPr/>
        </p:nvPicPr>
        <p:blipFill rotWithShape="1">
          <a:blip r:embed="rId7">
            <a:alphaModFix/>
          </a:blip>
          <a:srcRect/>
          <a:stretch/>
        </p:blipFill>
        <p:spPr>
          <a:xfrm>
            <a:off x="5194600" y="3255987"/>
            <a:ext cx="829341" cy="808074"/>
          </a:xfrm>
          <a:prstGeom prst="rect">
            <a:avLst/>
          </a:prstGeom>
          <a:noFill/>
          <a:ln>
            <a:noFill/>
          </a:ln>
        </p:spPr>
      </p:pic>
      <p:sp>
        <p:nvSpPr>
          <p:cNvPr id="177" name="Google Shape;177;p20"/>
          <p:cNvSpPr txBox="1"/>
          <p:nvPr/>
        </p:nvSpPr>
        <p:spPr>
          <a:xfrm>
            <a:off x="6303118" y="3806983"/>
            <a:ext cx="195918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002060"/>
                </a:solidFill>
                <a:latin typeface="Calibri"/>
                <a:ea typeface="Calibri"/>
                <a:cs typeface="Calibri"/>
                <a:sym typeface="Calibri"/>
              </a:rPr>
              <a:t>410-313-6666</a:t>
            </a:r>
            <a:endParaRPr sz="2400">
              <a:solidFill>
                <a:srgbClr val="002060"/>
              </a:solidFill>
              <a:latin typeface="Calibri"/>
              <a:ea typeface="Calibri"/>
              <a:cs typeface="Calibri"/>
              <a:sym typeface="Calibri"/>
            </a:endParaRPr>
          </a:p>
        </p:txBody>
      </p:sp>
      <p:pic>
        <p:nvPicPr>
          <p:cNvPr id="178" name="Google Shape;178;p20"/>
          <p:cNvPicPr preferRelativeResize="0"/>
          <p:nvPr/>
        </p:nvPicPr>
        <p:blipFill rotWithShape="1">
          <a:blip r:embed="rId8">
            <a:alphaModFix/>
          </a:blip>
          <a:srcRect l="8580" t="75188" r="76651" b="7042"/>
          <a:stretch/>
        </p:blipFill>
        <p:spPr>
          <a:xfrm>
            <a:off x="655814" y="3126825"/>
            <a:ext cx="759604" cy="91397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1"/>
          <p:cNvSpPr/>
          <p:nvPr/>
        </p:nvSpPr>
        <p:spPr>
          <a:xfrm>
            <a:off x="0" y="85063"/>
            <a:ext cx="9144000" cy="616688"/>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o-KR" altLang="en-US" sz="3600" dirty="0" smtClean="0">
                <a:solidFill>
                  <a:srgbClr val="FFFFFF"/>
                </a:solidFill>
                <a:latin typeface="Calibri"/>
                <a:ea typeface="Calibri"/>
                <a:cs typeface="Calibri"/>
                <a:sym typeface="Calibri"/>
              </a:rPr>
              <a:t>정신 건강 및 학생 지원</a:t>
            </a:r>
            <a:endParaRPr dirty="0"/>
          </a:p>
        </p:txBody>
      </p:sp>
      <p:sp>
        <p:nvSpPr>
          <p:cNvPr id="185" name="Google Shape;185;p21"/>
          <p:cNvSpPr txBox="1"/>
          <p:nvPr/>
        </p:nvSpPr>
        <p:spPr>
          <a:xfrm>
            <a:off x="208722" y="800065"/>
            <a:ext cx="8726557" cy="36313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B4072"/>
              </a:buClr>
              <a:buSzPts val="2800"/>
              <a:buFont typeface="Arial"/>
              <a:buNone/>
            </a:pPr>
            <a:r>
              <a:rPr lang="ko-KR" altLang="en-US" sz="2400" dirty="0" smtClean="0">
                <a:solidFill>
                  <a:srgbClr val="1B4072"/>
                </a:solidFill>
                <a:latin typeface="Calibri"/>
                <a:ea typeface="Calibri"/>
                <a:cs typeface="Calibri"/>
                <a:sym typeface="Calibri"/>
              </a:rPr>
              <a:t>학교 상담교사</a:t>
            </a:r>
            <a:r>
              <a:rPr lang="en-US" sz="2400" dirty="0" smtClean="0">
                <a:solidFill>
                  <a:srgbClr val="1B4072"/>
                </a:solidFill>
                <a:latin typeface="Calibri"/>
                <a:ea typeface="Calibri"/>
                <a:cs typeface="Calibri"/>
                <a:sym typeface="Calibri"/>
              </a:rPr>
              <a:t>: </a:t>
            </a:r>
            <a:r>
              <a:rPr lang="en-US" sz="2400" dirty="0" smtClean="0">
                <a:solidFill>
                  <a:srgbClr val="548135"/>
                </a:solidFill>
                <a:latin typeface="Calibri"/>
                <a:ea typeface="Calibri"/>
                <a:cs typeface="Calibri"/>
                <a:sym typeface="Calibri"/>
              </a:rPr>
              <a:t>Rachel </a:t>
            </a:r>
            <a:r>
              <a:rPr lang="en-US" sz="2400" dirty="0" err="1" smtClean="0">
                <a:solidFill>
                  <a:srgbClr val="548135"/>
                </a:solidFill>
                <a:latin typeface="Calibri"/>
                <a:ea typeface="Calibri"/>
                <a:cs typeface="Calibri"/>
                <a:sym typeface="Calibri"/>
              </a:rPr>
              <a:t>Schwaab</a:t>
            </a:r>
            <a:r>
              <a:rPr lang="en-US" sz="2400" dirty="0" smtClean="0">
                <a:solidFill>
                  <a:srgbClr val="548135"/>
                </a:solidFill>
                <a:latin typeface="Calibri"/>
                <a:ea typeface="Calibri"/>
                <a:cs typeface="Calibri"/>
                <a:sym typeface="Calibri"/>
              </a:rPr>
              <a:t> – Last Names A-G</a:t>
            </a:r>
          </a:p>
          <a:p>
            <a:pPr marL="0" marR="0" lvl="0" indent="0" algn="l" rtl="0">
              <a:lnSpc>
                <a:spcPct val="100000"/>
              </a:lnSpc>
              <a:spcBef>
                <a:spcPts val="0"/>
              </a:spcBef>
              <a:spcAft>
                <a:spcPts val="0"/>
              </a:spcAft>
              <a:buClr>
                <a:srgbClr val="1B4072"/>
              </a:buClr>
              <a:buSzPts val="2800"/>
              <a:buFont typeface="Arial"/>
              <a:buNone/>
            </a:pPr>
            <a:r>
              <a:rPr lang="en-US" sz="2400" dirty="0">
                <a:solidFill>
                  <a:srgbClr val="548135"/>
                </a:solidFill>
                <a:latin typeface="Calibri"/>
                <a:ea typeface="Calibri"/>
                <a:cs typeface="Calibri"/>
                <a:sym typeface="Calibri"/>
              </a:rPr>
              <a:t>	</a:t>
            </a:r>
            <a:r>
              <a:rPr lang="en-US" sz="2400" dirty="0" smtClean="0">
                <a:solidFill>
                  <a:srgbClr val="548135"/>
                </a:solidFill>
                <a:latin typeface="Calibri"/>
                <a:ea typeface="Calibri"/>
                <a:cs typeface="Calibri"/>
                <a:sym typeface="Calibri"/>
              </a:rPr>
              <a:t>	    (</a:t>
            </a:r>
            <a:r>
              <a:rPr lang="en-US" sz="2400" dirty="0" err="1" smtClean="0">
                <a:solidFill>
                  <a:srgbClr val="548135"/>
                </a:solidFill>
                <a:latin typeface="Calibri"/>
                <a:ea typeface="Calibri"/>
                <a:cs typeface="Calibri"/>
                <a:sym typeface="Calibri"/>
              </a:rPr>
              <a:t>rachel_schwaab@hcpss.org</a:t>
            </a:r>
            <a:r>
              <a:rPr lang="en-US" sz="2400" dirty="0" smtClean="0">
                <a:solidFill>
                  <a:srgbClr val="548135"/>
                </a:solidFill>
                <a:latin typeface="Calibri"/>
                <a:ea typeface="Calibri"/>
                <a:cs typeface="Calibri"/>
                <a:sym typeface="Calibri"/>
              </a:rPr>
              <a:t>)</a:t>
            </a:r>
          </a:p>
          <a:p>
            <a:pPr lvl="0">
              <a:buClr>
                <a:srgbClr val="1B4072"/>
              </a:buClr>
              <a:buSzPts val="2800"/>
            </a:pPr>
            <a:r>
              <a:rPr lang="en-US" sz="2400" dirty="0">
                <a:solidFill>
                  <a:srgbClr val="548135"/>
                </a:solidFill>
                <a:latin typeface="Calibri"/>
                <a:ea typeface="Calibri"/>
                <a:cs typeface="Calibri"/>
                <a:sym typeface="Calibri"/>
              </a:rPr>
              <a:t>	</a:t>
            </a:r>
            <a:r>
              <a:rPr lang="en-US" sz="2400" dirty="0" smtClean="0">
                <a:solidFill>
                  <a:srgbClr val="548135"/>
                </a:solidFill>
                <a:latin typeface="Calibri"/>
                <a:ea typeface="Calibri"/>
                <a:cs typeface="Calibri"/>
                <a:sym typeface="Calibri"/>
              </a:rPr>
              <a:t>	    </a:t>
            </a:r>
            <a:r>
              <a:rPr lang="en-US" sz="2400" dirty="0" err="1" smtClean="0">
                <a:solidFill>
                  <a:schemeClr val="accent6">
                    <a:lumMod val="75000"/>
                  </a:schemeClr>
                </a:solidFill>
                <a:latin typeface="Calibri" charset="0"/>
                <a:ea typeface="Calibri" charset="0"/>
                <a:cs typeface="Calibri" charset="0"/>
              </a:rPr>
              <a:t>Shanté</a:t>
            </a:r>
            <a:r>
              <a:rPr lang="en-US" sz="2400" dirty="0" smtClean="0">
                <a:solidFill>
                  <a:schemeClr val="accent6">
                    <a:lumMod val="75000"/>
                  </a:schemeClr>
                </a:solidFill>
                <a:latin typeface="Calibri" charset="0"/>
                <a:ea typeface="Calibri" charset="0"/>
                <a:cs typeface="Calibri" charset="0"/>
              </a:rPr>
              <a:t> Owens-Young – Last Names H-O</a:t>
            </a:r>
          </a:p>
          <a:p>
            <a:pPr lvl="0">
              <a:buClr>
                <a:srgbClr val="1B4072"/>
              </a:buClr>
              <a:buSzPts val="2800"/>
            </a:pPr>
            <a:r>
              <a:rPr lang="en-US" sz="2400" dirty="0">
                <a:solidFill>
                  <a:schemeClr val="accent6">
                    <a:lumMod val="75000"/>
                  </a:schemeClr>
                </a:solidFill>
                <a:latin typeface="Calibri" charset="0"/>
                <a:ea typeface="Calibri" charset="0"/>
                <a:cs typeface="Calibri" charset="0"/>
              </a:rPr>
              <a:t>	</a:t>
            </a:r>
            <a:r>
              <a:rPr lang="en-US" sz="2400" dirty="0" smtClean="0">
                <a:solidFill>
                  <a:schemeClr val="accent6">
                    <a:lumMod val="75000"/>
                  </a:schemeClr>
                </a:solidFill>
                <a:latin typeface="Calibri" charset="0"/>
                <a:ea typeface="Calibri" charset="0"/>
                <a:cs typeface="Calibri" charset="0"/>
              </a:rPr>
              <a:t>	    (</a:t>
            </a:r>
            <a:r>
              <a:rPr lang="en-US" sz="2400" dirty="0" err="1" smtClean="0">
                <a:solidFill>
                  <a:schemeClr val="accent6">
                    <a:lumMod val="75000"/>
                  </a:schemeClr>
                </a:solidFill>
                <a:latin typeface="Calibri" charset="0"/>
                <a:ea typeface="Calibri" charset="0"/>
                <a:cs typeface="Calibri" charset="0"/>
              </a:rPr>
              <a:t>shante_owens-young@hcpss.org</a:t>
            </a:r>
            <a:r>
              <a:rPr lang="en-US" sz="2400" dirty="0" smtClean="0">
                <a:solidFill>
                  <a:schemeClr val="accent6">
                    <a:lumMod val="75000"/>
                  </a:schemeClr>
                </a:solidFill>
                <a:latin typeface="Calibri" charset="0"/>
                <a:ea typeface="Calibri" charset="0"/>
                <a:cs typeface="Calibri" charset="0"/>
              </a:rPr>
              <a:t>)</a:t>
            </a:r>
          </a:p>
          <a:p>
            <a:pPr lvl="0">
              <a:buClr>
                <a:srgbClr val="1B4072"/>
              </a:buClr>
              <a:buSzPts val="2800"/>
            </a:pPr>
            <a:r>
              <a:rPr lang="en-US" sz="2400" dirty="0">
                <a:solidFill>
                  <a:schemeClr val="accent6">
                    <a:lumMod val="75000"/>
                  </a:schemeClr>
                </a:solidFill>
                <a:latin typeface="Calibri" charset="0"/>
                <a:ea typeface="Calibri" charset="0"/>
                <a:cs typeface="Calibri" charset="0"/>
              </a:rPr>
              <a:t>	</a:t>
            </a:r>
            <a:r>
              <a:rPr lang="en-US" sz="2400" dirty="0" smtClean="0">
                <a:solidFill>
                  <a:schemeClr val="accent6">
                    <a:lumMod val="75000"/>
                  </a:schemeClr>
                </a:solidFill>
                <a:latin typeface="Calibri" charset="0"/>
                <a:ea typeface="Calibri" charset="0"/>
                <a:cs typeface="Calibri" charset="0"/>
              </a:rPr>
              <a:t>	    Grace Burnett – Last Names P-Z</a:t>
            </a:r>
          </a:p>
          <a:p>
            <a:pPr lvl="0">
              <a:buClr>
                <a:srgbClr val="1B4072"/>
              </a:buClr>
              <a:buSzPts val="2800"/>
            </a:pPr>
            <a:r>
              <a:rPr lang="en-US" sz="2400" dirty="0">
                <a:solidFill>
                  <a:schemeClr val="accent6">
                    <a:lumMod val="75000"/>
                  </a:schemeClr>
                </a:solidFill>
                <a:latin typeface="Calibri" charset="0"/>
                <a:ea typeface="Calibri" charset="0"/>
                <a:cs typeface="Calibri" charset="0"/>
              </a:rPr>
              <a:t>	</a:t>
            </a:r>
            <a:r>
              <a:rPr lang="en-US" sz="2400" dirty="0" smtClean="0">
                <a:solidFill>
                  <a:schemeClr val="accent6">
                    <a:lumMod val="75000"/>
                  </a:schemeClr>
                </a:solidFill>
                <a:latin typeface="Calibri" charset="0"/>
                <a:ea typeface="Calibri" charset="0"/>
                <a:cs typeface="Calibri" charset="0"/>
              </a:rPr>
              <a:t>	    (</a:t>
            </a:r>
            <a:r>
              <a:rPr lang="en-US" sz="2400" dirty="0" err="1" smtClean="0">
                <a:solidFill>
                  <a:schemeClr val="accent6">
                    <a:lumMod val="75000"/>
                  </a:schemeClr>
                </a:solidFill>
                <a:latin typeface="Calibri" charset="0"/>
                <a:ea typeface="Calibri" charset="0"/>
                <a:cs typeface="Calibri" charset="0"/>
              </a:rPr>
              <a:t>grace_burnett@hcpss.org</a:t>
            </a:r>
            <a:r>
              <a:rPr lang="en-US" sz="2400" dirty="0" smtClean="0">
                <a:solidFill>
                  <a:schemeClr val="accent6">
                    <a:lumMod val="75000"/>
                  </a:schemeClr>
                </a:solidFill>
                <a:latin typeface="Calibri" charset="0"/>
                <a:ea typeface="Calibri" charset="0"/>
                <a:cs typeface="Calibri" charset="0"/>
              </a:rPr>
              <a:t>)</a:t>
            </a:r>
            <a:endParaRPr sz="2400" dirty="0" smtClean="0">
              <a:solidFill>
                <a:schemeClr val="accent6">
                  <a:lumMod val="75000"/>
                </a:schemeClr>
              </a:solidFill>
              <a:latin typeface="Calibri" charset="0"/>
              <a:ea typeface="Calibri" charset="0"/>
              <a:cs typeface="Calibri" charset="0"/>
            </a:endParaRPr>
          </a:p>
          <a:p>
            <a:pPr marL="0" marR="0" lvl="0" indent="0" algn="l" rtl="0">
              <a:lnSpc>
                <a:spcPct val="100000"/>
              </a:lnSpc>
              <a:spcBef>
                <a:spcPts val="750"/>
              </a:spcBef>
              <a:spcAft>
                <a:spcPts val="0"/>
              </a:spcAft>
              <a:buClr>
                <a:srgbClr val="1B4072"/>
              </a:buClr>
              <a:buSzPts val="2800"/>
              <a:buFont typeface="Arial"/>
              <a:buNone/>
            </a:pPr>
            <a:r>
              <a:rPr lang="ko-KR" altLang="en-US" sz="2400" dirty="0" smtClean="0">
                <a:solidFill>
                  <a:srgbClr val="1B4072"/>
                </a:solidFill>
                <a:latin typeface="Calibri"/>
                <a:ea typeface="Calibri"/>
                <a:cs typeface="Calibri"/>
                <a:sym typeface="Calibri"/>
              </a:rPr>
              <a:t>학교 심리학자</a:t>
            </a:r>
            <a:r>
              <a:rPr lang="en-US" sz="2400" dirty="0" smtClean="0">
                <a:solidFill>
                  <a:srgbClr val="1B4072"/>
                </a:solidFill>
                <a:latin typeface="Calibri"/>
                <a:ea typeface="Calibri"/>
                <a:cs typeface="Calibri"/>
                <a:sym typeface="Calibri"/>
              </a:rPr>
              <a:t>:</a:t>
            </a:r>
            <a:r>
              <a:rPr lang="en-US" sz="2400" dirty="0" smtClean="0">
                <a:solidFill>
                  <a:srgbClr val="548135"/>
                </a:solidFill>
                <a:latin typeface="Calibri"/>
                <a:ea typeface="Calibri"/>
                <a:cs typeface="Calibri"/>
                <a:sym typeface="Calibri"/>
              </a:rPr>
              <a:t> Mary Kate Dorval (</a:t>
            </a:r>
            <a:r>
              <a:rPr lang="en-US" sz="2400" dirty="0" err="1" smtClean="0">
                <a:solidFill>
                  <a:srgbClr val="548135"/>
                </a:solidFill>
                <a:latin typeface="Calibri"/>
                <a:ea typeface="Calibri"/>
                <a:cs typeface="Calibri"/>
                <a:sym typeface="Calibri"/>
              </a:rPr>
              <a:t>marykate_dorval@hcpss.org</a:t>
            </a:r>
            <a:r>
              <a:rPr lang="en-US" sz="2400" dirty="0" smtClean="0">
                <a:solidFill>
                  <a:srgbClr val="548135"/>
                </a:solidFill>
                <a:latin typeface="Calibri"/>
                <a:ea typeface="Calibri"/>
                <a:cs typeface="Calibri"/>
                <a:sym typeface="Calibri"/>
              </a:rPr>
              <a:t>)</a:t>
            </a:r>
            <a:endParaRPr sz="2400" dirty="0" smtClean="0"/>
          </a:p>
          <a:p>
            <a:pPr lvl="0">
              <a:spcBef>
                <a:spcPts val="750"/>
              </a:spcBef>
              <a:buClr>
                <a:srgbClr val="1B4072"/>
              </a:buClr>
              <a:buSzPts val="2800"/>
            </a:pPr>
            <a:r>
              <a:rPr lang="ko-KR" altLang="en-US" sz="2400" dirty="0" smtClean="0">
                <a:solidFill>
                  <a:srgbClr val="1B4072"/>
                </a:solidFill>
                <a:latin typeface="Calibri"/>
                <a:ea typeface="Calibri"/>
                <a:cs typeface="Calibri"/>
                <a:sym typeface="Calibri"/>
              </a:rPr>
              <a:t>국제 성취 연락관</a:t>
            </a:r>
            <a:r>
              <a:rPr lang="en-US" sz="2400" dirty="0" smtClean="0">
                <a:solidFill>
                  <a:srgbClr val="1B4072"/>
                </a:solidFill>
                <a:latin typeface="Calibri"/>
                <a:ea typeface="Calibri"/>
                <a:cs typeface="Calibri"/>
                <a:sym typeface="Calibri"/>
              </a:rPr>
              <a:t>:</a:t>
            </a:r>
            <a:r>
              <a:rPr lang="en-US" sz="2400" dirty="0">
                <a:solidFill>
                  <a:srgbClr val="1B4072"/>
                </a:solidFill>
                <a:latin typeface="Calibri"/>
                <a:ea typeface="Calibri"/>
                <a:cs typeface="Calibri"/>
                <a:sym typeface="Calibri"/>
              </a:rPr>
              <a:t> </a:t>
            </a:r>
            <a:r>
              <a:rPr lang="en-US" sz="2400" dirty="0" smtClean="0">
                <a:solidFill>
                  <a:srgbClr val="548135"/>
                </a:solidFill>
                <a:latin typeface="Calibri"/>
                <a:ea typeface="Calibri"/>
                <a:cs typeface="Calibri"/>
                <a:sym typeface="Calibri"/>
              </a:rPr>
              <a:t>Sung Kim (</a:t>
            </a:r>
            <a:r>
              <a:rPr lang="en-US" sz="2400" dirty="0" err="1" smtClean="0">
                <a:solidFill>
                  <a:srgbClr val="548135"/>
                </a:solidFill>
                <a:latin typeface="Calibri"/>
                <a:ea typeface="Calibri"/>
                <a:cs typeface="Calibri"/>
                <a:sym typeface="Calibri"/>
              </a:rPr>
              <a:t>sung_kim@hcpss.org</a:t>
            </a:r>
            <a:r>
              <a:rPr lang="en-US" sz="2400" dirty="0" smtClean="0">
                <a:solidFill>
                  <a:srgbClr val="548135"/>
                </a:solidFill>
                <a:latin typeface="Calibri"/>
                <a:ea typeface="Calibri"/>
                <a:cs typeface="Calibri"/>
                <a:sym typeface="Calibri"/>
              </a:rPr>
              <a:t>)</a:t>
            </a:r>
            <a:endParaRPr lang="en-US" sz="2400" dirty="0">
              <a:solidFill>
                <a:srgbClr val="548135"/>
              </a:solidFill>
              <a:latin typeface="Calibri"/>
              <a:ea typeface="Calibri"/>
              <a:cs typeface="Calibri"/>
              <a:sym typeface="Calibri"/>
            </a:endParaRPr>
          </a:p>
        </p:txBody>
      </p:sp>
      <p:sp>
        <p:nvSpPr>
          <p:cNvPr id="186" name="Google Shape;186;p21"/>
          <p:cNvSpPr txBox="1"/>
          <p:nvPr/>
        </p:nvSpPr>
        <p:spPr>
          <a:xfrm>
            <a:off x="0" y="4029423"/>
            <a:ext cx="9144000" cy="892552"/>
          </a:xfrm>
          <a:prstGeom prst="rect">
            <a:avLst/>
          </a:prstGeom>
          <a:solidFill>
            <a:srgbClr val="AF570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ko-KR" altLang="en-US" sz="2400" dirty="0" smtClean="0">
                <a:solidFill>
                  <a:srgbClr val="FFFFFF"/>
                </a:solidFill>
                <a:latin typeface="Calibri"/>
                <a:ea typeface="Calibri"/>
                <a:cs typeface="Calibri"/>
                <a:sym typeface="Calibri"/>
              </a:rPr>
              <a:t>보다 자세한 정보</a:t>
            </a:r>
            <a:r>
              <a:rPr lang="en-US" sz="2400" dirty="0" smtClean="0">
                <a:solidFill>
                  <a:srgbClr val="FFFFFF"/>
                </a:solidFill>
                <a:latin typeface="Calibri"/>
                <a:ea typeface="Calibri"/>
                <a:cs typeface="Calibri"/>
                <a:sym typeface="Calibri"/>
              </a:rPr>
              <a:t>: </a:t>
            </a:r>
            <a:r>
              <a:rPr lang="en-US" sz="2400" dirty="0">
                <a:solidFill>
                  <a:srgbClr val="FFFFFF"/>
                </a:solidFill>
                <a:latin typeface="Calibri"/>
                <a:ea typeface="Calibri"/>
                <a:cs typeface="Calibri"/>
                <a:sym typeface="Calibri"/>
              </a:rPr>
              <a:t/>
            </a:r>
            <a:br>
              <a:rPr lang="en-US" sz="2400" dirty="0">
                <a:solidFill>
                  <a:srgbClr val="FFFFFF"/>
                </a:solidFill>
                <a:latin typeface="Calibri"/>
                <a:ea typeface="Calibri"/>
                <a:cs typeface="Calibri"/>
                <a:sym typeface="Calibri"/>
              </a:rPr>
            </a:br>
            <a:r>
              <a:rPr lang="en-US" sz="2800" dirty="0">
                <a:solidFill>
                  <a:srgbClr val="FFFFFF"/>
                </a:solidFill>
                <a:latin typeface="Calibri"/>
                <a:ea typeface="Calibri"/>
                <a:cs typeface="Calibri"/>
                <a:sym typeface="Calibri"/>
              </a:rPr>
              <a:t>www.hcpss.org/supports/mental-health-wellness</a:t>
            </a:r>
            <a:endParaRPr sz="2400" dirty="0">
              <a:solidFill>
                <a:srgbClr val="FFFFFF"/>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2"/>
          <p:cNvSpPr/>
          <p:nvPr/>
        </p:nvSpPr>
        <p:spPr>
          <a:xfrm>
            <a:off x="2661555" y="3287721"/>
            <a:ext cx="3853543" cy="759209"/>
          </a:xfrm>
          <a:prstGeom prst="rect">
            <a:avLst/>
          </a:prstGeom>
          <a:solidFill>
            <a:srgbClr val="A8D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93" name="Google Shape;193;p22"/>
          <p:cNvSpPr/>
          <p:nvPr/>
        </p:nvSpPr>
        <p:spPr>
          <a:xfrm>
            <a:off x="424543" y="1868375"/>
            <a:ext cx="3853543" cy="1177245"/>
          </a:xfrm>
          <a:prstGeom prst="rect">
            <a:avLst/>
          </a:prstGeom>
          <a:solidFill>
            <a:srgbClr val="A8D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94" name="Google Shape;194;p22"/>
          <p:cNvSpPr/>
          <p:nvPr/>
        </p:nvSpPr>
        <p:spPr>
          <a:xfrm>
            <a:off x="4833257" y="1868375"/>
            <a:ext cx="3853543" cy="1177245"/>
          </a:xfrm>
          <a:prstGeom prst="rect">
            <a:avLst/>
          </a:prstGeom>
          <a:solidFill>
            <a:srgbClr val="A8D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pic>
        <p:nvPicPr>
          <p:cNvPr id="195" name="Google Shape;195;p22"/>
          <p:cNvPicPr preferRelativeResize="0"/>
          <p:nvPr/>
        </p:nvPicPr>
        <p:blipFill rotWithShape="1">
          <a:blip r:embed="rId3">
            <a:alphaModFix/>
          </a:blip>
          <a:srcRect/>
          <a:stretch/>
        </p:blipFill>
        <p:spPr>
          <a:xfrm>
            <a:off x="2682688" y="-7568"/>
            <a:ext cx="3772084" cy="1652092"/>
          </a:xfrm>
          <a:prstGeom prst="rect">
            <a:avLst/>
          </a:prstGeom>
          <a:noFill/>
          <a:ln>
            <a:noFill/>
          </a:ln>
        </p:spPr>
      </p:pic>
      <p:sp>
        <p:nvSpPr>
          <p:cNvPr id="196" name="Google Shape;196;p22"/>
          <p:cNvSpPr/>
          <p:nvPr/>
        </p:nvSpPr>
        <p:spPr>
          <a:xfrm>
            <a:off x="424543" y="1950892"/>
            <a:ext cx="3853543" cy="107721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dirty="0">
                <a:solidFill>
                  <a:schemeClr val="dk1"/>
                </a:solidFill>
                <a:latin typeface="Calibri"/>
                <a:ea typeface="Calibri"/>
                <a:cs typeface="Calibri"/>
                <a:sym typeface="Calibri"/>
              </a:rPr>
              <a:t>Synergy </a:t>
            </a:r>
            <a:r>
              <a:rPr lang="ko-KR" altLang="en-US" sz="3200" b="1" dirty="0" smtClean="0">
                <a:solidFill>
                  <a:schemeClr val="dk1"/>
                </a:solidFill>
                <a:latin typeface="Calibri"/>
                <a:ea typeface="Calibri"/>
                <a:cs typeface="Calibri"/>
                <a:sym typeface="Calibri"/>
              </a:rPr>
              <a:t>학생 정보 시스템</a:t>
            </a:r>
            <a:endParaRPr sz="3200" b="1" dirty="0">
              <a:solidFill>
                <a:schemeClr val="dk1"/>
              </a:solidFill>
              <a:latin typeface="Calibri"/>
              <a:ea typeface="Calibri"/>
              <a:cs typeface="Calibri"/>
              <a:sym typeface="Calibri"/>
            </a:endParaRPr>
          </a:p>
        </p:txBody>
      </p:sp>
      <p:sp>
        <p:nvSpPr>
          <p:cNvPr id="197" name="Google Shape;197;p22"/>
          <p:cNvSpPr/>
          <p:nvPr/>
        </p:nvSpPr>
        <p:spPr>
          <a:xfrm>
            <a:off x="4833257" y="1950892"/>
            <a:ext cx="3853543" cy="107721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dirty="0">
                <a:solidFill>
                  <a:schemeClr val="dk1"/>
                </a:solidFill>
                <a:latin typeface="Calibri"/>
                <a:ea typeface="Calibri"/>
                <a:cs typeface="Calibri"/>
                <a:sym typeface="Calibri"/>
              </a:rPr>
              <a:t>Canvas</a:t>
            </a:r>
            <a:endParaRPr sz="3200" b="1" dirty="0">
              <a:solidFill>
                <a:schemeClr val="dk1"/>
              </a:solidFill>
              <a:latin typeface="Calibri"/>
              <a:ea typeface="Calibri"/>
              <a:cs typeface="Calibri"/>
              <a:sym typeface="Calibri"/>
            </a:endParaRPr>
          </a:p>
          <a:p>
            <a:pPr marL="0" marR="0" lvl="0" indent="0" algn="ctr" rtl="0">
              <a:spcBef>
                <a:spcPts val="0"/>
              </a:spcBef>
              <a:spcAft>
                <a:spcPts val="0"/>
              </a:spcAft>
              <a:buNone/>
            </a:pPr>
            <a:r>
              <a:rPr lang="ko-KR" altLang="en-US" sz="3200" b="1" dirty="0" smtClean="0">
                <a:solidFill>
                  <a:schemeClr val="dk1"/>
                </a:solidFill>
                <a:latin typeface="Calibri"/>
                <a:ea typeface="Calibri"/>
                <a:cs typeface="Calibri"/>
                <a:sym typeface="Calibri"/>
              </a:rPr>
              <a:t>학습 시스템</a:t>
            </a:r>
            <a:endParaRPr sz="3200" b="1" dirty="0">
              <a:solidFill>
                <a:schemeClr val="dk1"/>
              </a:solidFill>
              <a:latin typeface="Calibri"/>
              <a:ea typeface="Calibri"/>
              <a:cs typeface="Calibri"/>
              <a:sym typeface="Calibri"/>
            </a:endParaRPr>
          </a:p>
        </p:txBody>
      </p:sp>
      <p:sp>
        <p:nvSpPr>
          <p:cNvPr id="198" name="Google Shape;198;p22"/>
          <p:cNvSpPr/>
          <p:nvPr/>
        </p:nvSpPr>
        <p:spPr>
          <a:xfrm>
            <a:off x="5939664" y="1650810"/>
            <a:ext cx="223138" cy="30008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350">
                <a:solidFill>
                  <a:schemeClr val="dk1"/>
                </a:solidFill>
                <a:latin typeface="Calibri"/>
                <a:ea typeface="Calibri"/>
                <a:cs typeface="Calibri"/>
                <a:sym typeface="Calibri"/>
              </a:rPr>
              <a:t> </a:t>
            </a:r>
            <a:endParaRPr/>
          </a:p>
        </p:txBody>
      </p:sp>
      <p:sp>
        <p:nvSpPr>
          <p:cNvPr id="199" name="Google Shape;199;p22">
            <a:hlinkClick r:id="rId4"/>
          </p:cNvPr>
          <p:cNvSpPr txBox="1"/>
          <p:nvPr/>
        </p:nvSpPr>
        <p:spPr>
          <a:xfrm>
            <a:off x="1273627" y="4161499"/>
            <a:ext cx="6858000" cy="702957"/>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4000" b="1">
                <a:solidFill>
                  <a:srgbClr val="C86500"/>
                </a:solidFill>
                <a:latin typeface="Calibri"/>
                <a:ea typeface="Calibri"/>
                <a:cs typeface="Calibri"/>
                <a:sym typeface="Calibri"/>
              </a:rPr>
              <a:t>www.hcpss.org/connect</a:t>
            </a:r>
            <a:endParaRPr/>
          </a:p>
        </p:txBody>
      </p:sp>
      <p:sp>
        <p:nvSpPr>
          <p:cNvPr id="200" name="Google Shape;200;p22"/>
          <p:cNvSpPr/>
          <p:nvPr/>
        </p:nvSpPr>
        <p:spPr>
          <a:xfrm>
            <a:off x="2661555" y="3351558"/>
            <a:ext cx="3853543"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ko-KR" altLang="en-US" sz="3200" b="1" dirty="0" smtClean="0">
                <a:solidFill>
                  <a:schemeClr val="dk1"/>
                </a:solidFill>
                <a:latin typeface="Calibri"/>
                <a:ea typeface="Calibri"/>
                <a:cs typeface="Calibri"/>
                <a:sym typeface="Calibri"/>
              </a:rPr>
              <a:t>가족 파일</a:t>
            </a:r>
            <a:endParaRPr sz="3200" b="1"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891</TotalTime>
  <Words>3262</Words>
  <Application>Microsoft Macintosh PowerPoint</Application>
  <PresentationFormat>On-screen Show (16:9)</PresentationFormat>
  <Paragraphs>390</Paragraphs>
  <Slides>25</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Raleway</vt:lpstr>
      <vt:lpstr>SimSun</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Kang</dc:creator>
  <cp:lastModifiedBy>Microsoft Office User</cp:lastModifiedBy>
  <cp:revision>44</cp:revision>
  <cp:lastPrinted>2020-09-16T20:01:09Z</cp:lastPrinted>
  <dcterms:modified xsi:type="dcterms:W3CDTF">2020-09-17T12:29:37Z</dcterms:modified>
</cp:coreProperties>
</file>